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custom-properties+xml" PartName="/docProps/custom.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 id="2147483650"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 uri="http://customooxmlschemas.google.com/">
      <go:slidesCustomData xmlns:go="http://customooxmlschemas.google.com/" r:id="rId21" roundtripDataSignature="AMtx7miAvu0YeWzLymjPPEZZPWD7vUvuV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11" Type="http://schemas.openxmlformats.org/officeDocument/2006/relationships/slide" Target="slides/slide5.xml"/><Relationship Id="rId10" Type="http://schemas.openxmlformats.org/officeDocument/2006/relationships/slide" Target="slides/slide4.xml"/><Relationship Id="rId21" Type="http://customschemas.google.com/relationships/presentationmetadata" Target="metadata"/><Relationship Id="rId13" Type="http://schemas.openxmlformats.org/officeDocument/2006/relationships/slide" Target="slides/slide7.xml"/><Relationship Id="rId12" Type="http://schemas.openxmlformats.org/officeDocument/2006/relationships/slide" Target="slides/slide6.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3.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5" Type="http://schemas.openxmlformats.org/officeDocument/2006/relationships/slideMaster" Target="slideMasters/slideMaster2.xml"/><Relationship Id="rId19" Type="http://schemas.openxmlformats.org/officeDocument/2006/relationships/slide" Target="slides/slide13.xml"/><Relationship Id="rId6" Type="http://schemas.openxmlformats.org/officeDocument/2006/relationships/notesMaster" Target="notesMasters/notesMaster1.xml"/><Relationship Id="rId18" Type="http://schemas.openxmlformats.org/officeDocument/2006/relationships/slide" Target="slides/slide12.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0000"/>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1200" u="none" cap="none" strike="noStrike">
                <a:solidFill>
                  <a:srgbClr val="000000"/>
                </a:solidFill>
                <a:latin typeface="Times New Roman"/>
                <a:ea typeface="Times New Roman"/>
                <a:cs typeface="Times New Roman"/>
                <a:sym typeface="Times New Roman"/>
              </a:defRPr>
            </a:lvl1pPr>
            <a:lvl2pPr lvl="1" marR="0" rtl="0" algn="l">
              <a:lnSpc>
                <a:spcPct val="100000"/>
              </a:lnSpc>
              <a:spcBef>
                <a:spcPts val="0"/>
              </a:spcBef>
              <a:spcAft>
                <a:spcPts val="0"/>
              </a:spcAft>
              <a:buSzPts val="1400"/>
              <a:buNone/>
              <a:defRPr b="0" i="0" sz="2400" u="none" cap="none" strike="noStrike">
                <a:solidFill>
                  <a:srgbClr val="000000"/>
                </a:solidFill>
                <a:latin typeface="Times New Roman"/>
                <a:ea typeface="Times New Roman"/>
                <a:cs typeface="Times New Roman"/>
                <a:sym typeface="Times New Roman"/>
              </a:defRPr>
            </a:lvl2pPr>
            <a:lvl3pPr lvl="2" marR="0" rtl="0" algn="l">
              <a:lnSpc>
                <a:spcPct val="100000"/>
              </a:lnSpc>
              <a:spcBef>
                <a:spcPts val="0"/>
              </a:spcBef>
              <a:spcAft>
                <a:spcPts val="0"/>
              </a:spcAft>
              <a:buSzPts val="1400"/>
              <a:buNone/>
              <a:defRPr b="0" i="0" sz="2400" u="none" cap="none" strike="noStrike">
                <a:solidFill>
                  <a:srgbClr val="000000"/>
                </a:solidFill>
                <a:latin typeface="Times New Roman"/>
                <a:ea typeface="Times New Roman"/>
                <a:cs typeface="Times New Roman"/>
                <a:sym typeface="Times New Roman"/>
              </a:defRPr>
            </a:lvl3pPr>
            <a:lvl4pPr lvl="3" marR="0" rtl="0" algn="l">
              <a:lnSpc>
                <a:spcPct val="100000"/>
              </a:lnSpc>
              <a:spcBef>
                <a:spcPts val="0"/>
              </a:spcBef>
              <a:spcAft>
                <a:spcPts val="0"/>
              </a:spcAft>
              <a:buSzPts val="1400"/>
              <a:buNone/>
              <a:defRPr b="0" i="0" sz="2400" u="none" cap="none" strike="noStrike">
                <a:solidFill>
                  <a:srgbClr val="000000"/>
                </a:solidFill>
                <a:latin typeface="Times New Roman"/>
                <a:ea typeface="Times New Roman"/>
                <a:cs typeface="Times New Roman"/>
                <a:sym typeface="Times New Roman"/>
              </a:defRPr>
            </a:lvl4pPr>
            <a:lvl5pPr lvl="4" marR="0" rtl="0" algn="l">
              <a:lnSpc>
                <a:spcPct val="100000"/>
              </a:lnSpc>
              <a:spcBef>
                <a:spcPts val="0"/>
              </a:spcBef>
              <a:spcAft>
                <a:spcPts val="0"/>
              </a:spcAft>
              <a:buSzPts val="1400"/>
              <a:buNone/>
              <a:defRPr b="0" i="0" sz="2400" u="none" cap="none" strike="noStrike">
                <a:solidFill>
                  <a:srgbClr val="000000"/>
                </a:solidFill>
                <a:latin typeface="Times New Roman"/>
                <a:ea typeface="Times New Roman"/>
                <a:cs typeface="Times New Roman"/>
                <a:sym typeface="Times New Roman"/>
              </a:defRPr>
            </a:lvl5pPr>
            <a:lvl6pPr lvl="5" marR="0" rtl="0" algn="l">
              <a:lnSpc>
                <a:spcPct val="100000"/>
              </a:lnSpc>
              <a:spcBef>
                <a:spcPts val="0"/>
              </a:spcBef>
              <a:spcAft>
                <a:spcPts val="0"/>
              </a:spcAft>
              <a:buSzPts val="1400"/>
              <a:buNone/>
              <a:defRPr b="0" i="0" sz="2400" u="none" cap="none" strike="noStrike">
                <a:solidFill>
                  <a:srgbClr val="000000"/>
                </a:solidFill>
                <a:latin typeface="Times New Roman"/>
                <a:ea typeface="Times New Roman"/>
                <a:cs typeface="Times New Roman"/>
                <a:sym typeface="Times New Roman"/>
              </a:defRPr>
            </a:lvl6pPr>
            <a:lvl7pPr lvl="6" marR="0" rtl="0" algn="l">
              <a:lnSpc>
                <a:spcPct val="100000"/>
              </a:lnSpc>
              <a:spcBef>
                <a:spcPts val="0"/>
              </a:spcBef>
              <a:spcAft>
                <a:spcPts val="0"/>
              </a:spcAft>
              <a:buSzPts val="1400"/>
              <a:buNone/>
              <a:defRPr b="0" i="0" sz="2400" u="none" cap="none" strike="noStrike">
                <a:solidFill>
                  <a:srgbClr val="000000"/>
                </a:solidFill>
                <a:latin typeface="Times New Roman"/>
                <a:ea typeface="Times New Roman"/>
                <a:cs typeface="Times New Roman"/>
                <a:sym typeface="Times New Roman"/>
              </a:defRPr>
            </a:lvl7pPr>
            <a:lvl8pPr lvl="7" marR="0" rtl="0" algn="l">
              <a:lnSpc>
                <a:spcPct val="100000"/>
              </a:lnSpc>
              <a:spcBef>
                <a:spcPts val="0"/>
              </a:spcBef>
              <a:spcAft>
                <a:spcPts val="0"/>
              </a:spcAft>
              <a:buSzPts val="1400"/>
              <a:buNone/>
              <a:defRPr b="0" i="0" sz="2400" u="none" cap="none" strike="noStrike">
                <a:solidFill>
                  <a:srgbClr val="000000"/>
                </a:solidFill>
                <a:latin typeface="Times New Roman"/>
                <a:ea typeface="Times New Roman"/>
                <a:cs typeface="Times New Roman"/>
                <a:sym typeface="Times New Roman"/>
              </a:defRPr>
            </a:lvl8pPr>
            <a:lvl9pPr lvl="8" marR="0" rtl="0" algn="l">
              <a:lnSpc>
                <a:spcPct val="100000"/>
              </a:lnSpc>
              <a:spcBef>
                <a:spcPts val="0"/>
              </a:spcBef>
              <a:spcAft>
                <a:spcPts val="0"/>
              </a:spcAft>
              <a:buSzPts val="1400"/>
              <a:buNone/>
              <a:defRPr b="0" i="0" sz="2400" u="none" cap="none" strike="noStrike">
                <a:solidFill>
                  <a:srgbClr val="000000"/>
                </a:solidFill>
                <a:latin typeface="Times New Roman"/>
                <a:ea typeface="Times New Roman"/>
                <a:cs typeface="Times New Roman"/>
                <a:sym typeface="Times New Roman"/>
              </a:defRPr>
            </a:lvl9pPr>
          </a:lstStyle>
          <a:p/>
        </p:txBody>
      </p:sp>
      <p:sp>
        <p:nvSpPr>
          <p:cNvPr id="4" name="Google Shape;4;n"/>
          <p:cNvSpPr txBox="1"/>
          <p:nvPr>
            <p:ph idx="10" type="dt"/>
          </p:nvPr>
        </p:nvSpPr>
        <p:spPr>
          <a:xfrm>
            <a:off x="3886200" y="0"/>
            <a:ext cx="2971800" cy="457200"/>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SzPts val="1400"/>
              <a:buNone/>
              <a:defRPr b="0" i="0" sz="1200" u="none" cap="none" strike="noStrike">
                <a:solidFill>
                  <a:srgbClr val="000000"/>
                </a:solidFill>
                <a:latin typeface="Times New Roman"/>
                <a:ea typeface="Times New Roman"/>
                <a:cs typeface="Times New Roman"/>
                <a:sym typeface="Times New Roman"/>
              </a:defRPr>
            </a:lvl1pPr>
            <a:lvl2pPr lvl="1" marR="0" rtl="0" algn="l">
              <a:lnSpc>
                <a:spcPct val="100000"/>
              </a:lnSpc>
              <a:spcBef>
                <a:spcPts val="0"/>
              </a:spcBef>
              <a:spcAft>
                <a:spcPts val="0"/>
              </a:spcAft>
              <a:buSzPts val="1400"/>
              <a:buNone/>
              <a:defRPr b="0" i="0" sz="2400" u="none" cap="none" strike="noStrike">
                <a:solidFill>
                  <a:srgbClr val="000000"/>
                </a:solidFill>
                <a:latin typeface="Times New Roman"/>
                <a:ea typeface="Times New Roman"/>
                <a:cs typeface="Times New Roman"/>
                <a:sym typeface="Times New Roman"/>
              </a:defRPr>
            </a:lvl2pPr>
            <a:lvl3pPr lvl="2" marR="0" rtl="0" algn="l">
              <a:lnSpc>
                <a:spcPct val="100000"/>
              </a:lnSpc>
              <a:spcBef>
                <a:spcPts val="0"/>
              </a:spcBef>
              <a:spcAft>
                <a:spcPts val="0"/>
              </a:spcAft>
              <a:buSzPts val="1400"/>
              <a:buNone/>
              <a:defRPr b="0" i="0" sz="2400" u="none" cap="none" strike="noStrike">
                <a:solidFill>
                  <a:srgbClr val="000000"/>
                </a:solidFill>
                <a:latin typeface="Times New Roman"/>
                <a:ea typeface="Times New Roman"/>
                <a:cs typeface="Times New Roman"/>
                <a:sym typeface="Times New Roman"/>
              </a:defRPr>
            </a:lvl3pPr>
            <a:lvl4pPr lvl="3" marR="0" rtl="0" algn="l">
              <a:lnSpc>
                <a:spcPct val="100000"/>
              </a:lnSpc>
              <a:spcBef>
                <a:spcPts val="0"/>
              </a:spcBef>
              <a:spcAft>
                <a:spcPts val="0"/>
              </a:spcAft>
              <a:buSzPts val="1400"/>
              <a:buNone/>
              <a:defRPr b="0" i="0" sz="2400" u="none" cap="none" strike="noStrike">
                <a:solidFill>
                  <a:srgbClr val="000000"/>
                </a:solidFill>
                <a:latin typeface="Times New Roman"/>
                <a:ea typeface="Times New Roman"/>
                <a:cs typeface="Times New Roman"/>
                <a:sym typeface="Times New Roman"/>
              </a:defRPr>
            </a:lvl4pPr>
            <a:lvl5pPr lvl="4" marR="0" rtl="0" algn="l">
              <a:lnSpc>
                <a:spcPct val="100000"/>
              </a:lnSpc>
              <a:spcBef>
                <a:spcPts val="0"/>
              </a:spcBef>
              <a:spcAft>
                <a:spcPts val="0"/>
              </a:spcAft>
              <a:buSzPts val="1400"/>
              <a:buNone/>
              <a:defRPr b="0" i="0" sz="2400" u="none" cap="none" strike="noStrike">
                <a:solidFill>
                  <a:srgbClr val="000000"/>
                </a:solidFill>
                <a:latin typeface="Times New Roman"/>
                <a:ea typeface="Times New Roman"/>
                <a:cs typeface="Times New Roman"/>
                <a:sym typeface="Times New Roman"/>
              </a:defRPr>
            </a:lvl5pPr>
            <a:lvl6pPr lvl="5" marR="0" rtl="0" algn="l">
              <a:lnSpc>
                <a:spcPct val="100000"/>
              </a:lnSpc>
              <a:spcBef>
                <a:spcPts val="0"/>
              </a:spcBef>
              <a:spcAft>
                <a:spcPts val="0"/>
              </a:spcAft>
              <a:buSzPts val="1400"/>
              <a:buNone/>
              <a:defRPr b="0" i="0" sz="2400" u="none" cap="none" strike="noStrike">
                <a:solidFill>
                  <a:srgbClr val="000000"/>
                </a:solidFill>
                <a:latin typeface="Times New Roman"/>
                <a:ea typeface="Times New Roman"/>
                <a:cs typeface="Times New Roman"/>
                <a:sym typeface="Times New Roman"/>
              </a:defRPr>
            </a:lvl6pPr>
            <a:lvl7pPr lvl="6" marR="0" rtl="0" algn="l">
              <a:lnSpc>
                <a:spcPct val="100000"/>
              </a:lnSpc>
              <a:spcBef>
                <a:spcPts val="0"/>
              </a:spcBef>
              <a:spcAft>
                <a:spcPts val="0"/>
              </a:spcAft>
              <a:buSzPts val="1400"/>
              <a:buNone/>
              <a:defRPr b="0" i="0" sz="2400" u="none" cap="none" strike="noStrike">
                <a:solidFill>
                  <a:srgbClr val="000000"/>
                </a:solidFill>
                <a:latin typeface="Times New Roman"/>
                <a:ea typeface="Times New Roman"/>
                <a:cs typeface="Times New Roman"/>
                <a:sym typeface="Times New Roman"/>
              </a:defRPr>
            </a:lvl7pPr>
            <a:lvl8pPr lvl="7" marR="0" rtl="0" algn="l">
              <a:lnSpc>
                <a:spcPct val="100000"/>
              </a:lnSpc>
              <a:spcBef>
                <a:spcPts val="0"/>
              </a:spcBef>
              <a:spcAft>
                <a:spcPts val="0"/>
              </a:spcAft>
              <a:buSzPts val="1400"/>
              <a:buNone/>
              <a:defRPr b="0" i="0" sz="2400" u="none" cap="none" strike="noStrike">
                <a:solidFill>
                  <a:srgbClr val="000000"/>
                </a:solidFill>
                <a:latin typeface="Times New Roman"/>
                <a:ea typeface="Times New Roman"/>
                <a:cs typeface="Times New Roman"/>
                <a:sym typeface="Times New Roman"/>
              </a:defRPr>
            </a:lvl8pPr>
            <a:lvl9pPr lvl="8" marR="0" rtl="0" algn="l">
              <a:lnSpc>
                <a:spcPct val="100000"/>
              </a:lnSpc>
              <a:spcBef>
                <a:spcPts val="0"/>
              </a:spcBef>
              <a:spcAft>
                <a:spcPts val="0"/>
              </a:spcAft>
              <a:buSzPts val="1400"/>
              <a:buNone/>
              <a:defRPr b="0" i="0" sz="2400" u="none" cap="none" strike="noStrike">
                <a:solidFill>
                  <a:srgbClr val="000000"/>
                </a:solidFill>
                <a:latin typeface="Times New Roman"/>
                <a:ea typeface="Times New Roman"/>
                <a:cs typeface="Times New Roman"/>
                <a:sym typeface="Times New Roman"/>
              </a:defRPr>
            </a:lvl9pPr>
          </a:lstStyle>
          <a:p/>
        </p:txBody>
      </p:sp>
      <p:sp>
        <p:nvSpPr>
          <p:cNvPr id="5" name="Google Shape;5;n"/>
          <p:cNvSpPr/>
          <p:nvPr>
            <p:ph idx="3"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cap="flat" cmpd="sng" w="9525">
            <a:solidFill>
              <a:srgbClr val="000000"/>
            </a:solidFill>
            <a:prstDash val="solid"/>
            <a:miter lim="800000"/>
            <a:headEnd len="sm" w="sm" type="none"/>
            <a:tailEnd len="sm" w="sm" type="none"/>
          </a:ln>
        </p:spPr>
      </p:sp>
      <p:sp>
        <p:nvSpPr>
          <p:cNvPr id="6" name="Google Shape;6;n"/>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
        <p:nvSpPr>
          <p:cNvPr id="7" name="Google Shape;7;n"/>
          <p:cNvSpPr txBox="1"/>
          <p:nvPr>
            <p:ph idx="11" type="ftr"/>
          </p:nvPr>
        </p:nvSpPr>
        <p:spPr>
          <a:xfrm>
            <a:off x="0" y="8686800"/>
            <a:ext cx="2971800" cy="457200"/>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SzPts val="1400"/>
              <a:buNone/>
              <a:defRPr b="0" i="0" sz="1200" u="none" cap="none" strike="noStrike">
                <a:solidFill>
                  <a:srgbClr val="000000"/>
                </a:solidFill>
                <a:latin typeface="Times New Roman"/>
                <a:ea typeface="Times New Roman"/>
                <a:cs typeface="Times New Roman"/>
                <a:sym typeface="Times New Roman"/>
              </a:defRPr>
            </a:lvl1pPr>
            <a:lvl2pPr lvl="1" marR="0" rtl="0" algn="l">
              <a:lnSpc>
                <a:spcPct val="100000"/>
              </a:lnSpc>
              <a:spcBef>
                <a:spcPts val="0"/>
              </a:spcBef>
              <a:spcAft>
                <a:spcPts val="0"/>
              </a:spcAft>
              <a:buSzPts val="1400"/>
              <a:buNone/>
              <a:defRPr b="0" i="0" sz="2400" u="none" cap="none" strike="noStrike">
                <a:solidFill>
                  <a:srgbClr val="000000"/>
                </a:solidFill>
                <a:latin typeface="Times New Roman"/>
                <a:ea typeface="Times New Roman"/>
                <a:cs typeface="Times New Roman"/>
                <a:sym typeface="Times New Roman"/>
              </a:defRPr>
            </a:lvl2pPr>
            <a:lvl3pPr lvl="2" marR="0" rtl="0" algn="l">
              <a:lnSpc>
                <a:spcPct val="100000"/>
              </a:lnSpc>
              <a:spcBef>
                <a:spcPts val="0"/>
              </a:spcBef>
              <a:spcAft>
                <a:spcPts val="0"/>
              </a:spcAft>
              <a:buSzPts val="1400"/>
              <a:buNone/>
              <a:defRPr b="0" i="0" sz="2400" u="none" cap="none" strike="noStrike">
                <a:solidFill>
                  <a:srgbClr val="000000"/>
                </a:solidFill>
                <a:latin typeface="Times New Roman"/>
                <a:ea typeface="Times New Roman"/>
                <a:cs typeface="Times New Roman"/>
                <a:sym typeface="Times New Roman"/>
              </a:defRPr>
            </a:lvl3pPr>
            <a:lvl4pPr lvl="3" marR="0" rtl="0" algn="l">
              <a:lnSpc>
                <a:spcPct val="100000"/>
              </a:lnSpc>
              <a:spcBef>
                <a:spcPts val="0"/>
              </a:spcBef>
              <a:spcAft>
                <a:spcPts val="0"/>
              </a:spcAft>
              <a:buSzPts val="1400"/>
              <a:buNone/>
              <a:defRPr b="0" i="0" sz="2400" u="none" cap="none" strike="noStrike">
                <a:solidFill>
                  <a:srgbClr val="000000"/>
                </a:solidFill>
                <a:latin typeface="Times New Roman"/>
                <a:ea typeface="Times New Roman"/>
                <a:cs typeface="Times New Roman"/>
                <a:sym typeface="Times New Roman"/>
              </a:defRPr>
            </a:lvl4pPr>
            <a:lvl5pPr lvl="4" marR="0" rtl="0" algn="l">
              <a:lnSpc>
                <a:spcPct val="100000"/>
              </a:lnSpc>
              <a:spcBef>
                <a:spcPts val="0"/>
              </a:spcBef>
              <a:spcAft>
                <a:spcPts val="0"/>
              </a:spcAft>
              <a:buSzPts val="1400"/>
              <a:buNone/>
              <a:defRPr b="0" i="0" sz="2400" u="none" cap="none" strike="noStrike">
                <a:solidFill>
                  <a:srgbClr val="000000"/>
                </a:solidFill>
                <a:latin typeface="Times New Roman"/>
                <a:ea typeface="Times New Roman"/>
                <a:cs typeface="Times New Roman"/>
                <a:sym typeface="Times New Roman"/>
              </a:defRPr>
            </a:lvl5pPr>
            <a:lvl6pPr lvl="5" marR="0" rtl="0" algn="l">
              <a:lnSpc>
                <a:spcPct val="100000"/>
              </a:lnSpc>
              <a:spcBef>
                <a:spcPts val="0"/>
              </a:spcBef>
              <a:spcAft>
                <a:spcPts val="0"/>
              </a:spcAft>
              <a:buSzPts val="1400"/>
              <a:buNone/>
              <a:defRPr b="0" i="0" sz="2400" u="none" cap="none" strike="noStrike">
                <a:solidFill>
                  <a:srgbClr val="000000"/>
                </a:solidFill>
                <a:latin typeface="Times New Roman"/>
                <a:ea typeface="Times New Roman"/>
                <a:cs typeface="Times New Roman"/>
                <a:sym typeface="Times New Roman"/>
              </a:defRPr>
            </a:lvl6pPr>
            <a:lvl7pPr lvl="6" marR="0" rtl="0" algn="l">
              <a:lnSpc>
                <a:spcPct val="100000"/>
              </a:lnSpc>
              <a:spcBef>
                <a:spcPts val="0"/>
              </a:spcBef>
              <a:spcAft>
                <a:spcPts val="0"/>
              </a:spcAft>
              <a:buSzPts val="1400"/>
              <a:buNone/>
              <a:defRPr b="0" i="0" sz="2400" u="none" cap="none" strike="noStrike">
                <a:solidFill>
                  <a:srgbClr val="000000"/>
                </a:solidFill>
                <a:latin typeface="Times New Roman"/>
                <a:ea typeface="Times New Roman"/>
                <a:cs typeface="Times New Roman"/>
                <a:sym typeface="Times New Roman"/>
              </a:defRPr>
            </a:lvl7pPr>
            <a:lvl8pPr lvl="7" marR="0" rtl="0" algn="l">
              <a:lnSpc>
                <a:spcPct val="100000"/>
              </a:lnSpc>
              <a:spcBef>
                <a:spcPts val="0"/>
              </a:spcBef>
              <a:spcAft>
                <a:spcPts val="0"/>
              </a:spcAft>
              <a:buSzPts val="1400"/>
              <a:buNone/>
              <a:defRPr b="0" i="0" sz="2400" u="none" cap="none" strike="noStrike">
                <a:solidFill>
                  <a:srgbClr val="000000"/>
                </a:solidFill>
                <a:latin typeface="Times New Roman"/>
                <a:ea typeface="Times New Roman"/>
                <a:cs typeface="Times New Roman"/>
                <a:sym typeface="Times New Roman"/>
              </a:defRPr>
            </a:lvl8pPr>
            <a:lvl9pPr lvl="8" marR="0" rtl="0" algn="l">
              <a:lnSpc>
                <a:spcPct val="100000"/>
              </a:lnSpc>
              <a:spcBef>
                <a:spcPts val="0"/>
              </a:spcBef>
              <a:spcAft>
                <a:spcPts val="0"/>
              </a:spcAft>
              <a:buSzPts val="1400"/>
              <a:buNone/>
              <a:defRPr b="0" i="0" sz="2400" u="none" cap="none" strike="noStrike">
                <a:solidFill>
                  <a:srgbClr val="000000"/>
                </a:solidFill>
                <a:latin typeface="Times New Roman"/>
                <a:ea typeface="Times New Roman"/>
                <a:cs typeface="Times New Roman"/>
                <a:sym typeface="Times New Roman"/>
              </a:defRPr>
            </a:lvl9pPr>
          </a:lstStyle>
          <a:p/>
        </p:txBody>
      </p:sp>
      <p:sp>
        <p:nvSpPr>
          <p:cNvPr id="8" name="Google Shape;8;n"/>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Times New Roman"/>
              <a:buNone/>
            </a:pPr>
            <a:fld id="{00000000-1234-1234-1234-123412341234}" type="slidenum">
              <a:rPr b="0" i="0" lang="en-US" sz="1200" u="none" cap="none" strike="noStrike">
                <a:solidFill>
                  <a:srgbClr val="000000"/>
                </a:solidFill>
                <a:latin typeface="Times New Roman"/>
                <a:ea typeface="Times New Roman"/>
                <a:cs typeface="Times New Roman"/>
                <a:sym typeface="Times New Roman"/>
              </a:rPr>
              <a:t>‹#›</a:t>
            </a:fld>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8" name="Shape 48"/>
        <p:cNvGrpSpPr/>
        <p:nvPr/>
      </p:nvGrpSpPr>
      <p:grpSpPr>
        <a:xfrm>
          <a:off x="0" y="0"/>
          <a:ext cx="0" cy="0"/>
          <a:chOff x="0" y="0"/>
          <a:chExt cx="0" cy="0"/>
        </a:xfrm>
      </p:grpSpPr>
      <p:sp>
        <p:nvSpPr>
          <p:cNvPr id="49" name="Google Shape;49;g108a3e92c83_0_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50" name="Google Shape;50;g108a3e92c83_0_0:notes"/>
          <p:cNvSpPr txBox="1"/>
          <p:nvPr>
            <p:ph idx="1" type="body"/>
          </p:nvPr>
        </p:nvSpPr>
        <p:spPr>
          <a:xfrm>
            <a:off x="914400" y="4343400"/>
            <a:ext cx="50292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1" name="Google Shape;51;g108a3e92c83_0_0:notes"/>
          <p:cNvSpPr txBox="1"/>
          <p:nvPr>
            <p:ph idx="12" type="sldNum"/>
          </p:nvPr>
        </p:nvSpPr>
        <p:spPr>
          <a:xfrm>
            <a:off x="3886200" y="8686800"/>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Times New Roman"/>
              <a:buNone/>
            </a:pPr>
            <a:fld id="{00000000-1234-1234-1234-123412341234}" type="slidenum">
              <a:rPr lang="en-US"/>
              <a:t>‹#›</a:t>
            </a:fld>
            <a:endParaRPr sz="1400">
              <a:latin typeface="Arial"/>
              <a:ea typeface="Arial"/>
              <a:cs typeface="Arial"/>
              <a:sym typeface="Aria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6" name="Shape 106"/>
        <p:cNvGrpSpPr/>
        <p:nvPr/>
      </p:nvGrpSpPr>
      <p:grpSpPr>
        <a:xfrm>
          <a:off x="0" y="0"/>
          <a:ext cx="0" cy="0"/>
          <a:chOff x="0" y="0"/>
          <a:chExt cx="0" cy="0"/>
        </a:xfrm>
      </p:grpSpPr>
      <p:sp>
        <p:nvSpPr>
          <p:cNvPr id="107" name="Google Shape;107;p16:notes"/>
          <p:cNvSpPr txBox="1"/>
          <p:nvPr>
            <p:ph idx="1" type="body"/>
          </p:nvPr>
        </p:nvSpPr>
        <p:spPr>
          <a:xfrm>
            <a:off x="914400" y="4343400"/>
            <a:ext cx="50292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8" name="Google Shape;108;p1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p2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a:noFill/>
          </a:ln>
        </p:spPr>
      </p:sp>
      <p:sp>
        <p:nvSpPr>
          <p:cNvPr id="114" name="Google Shape;114;p29: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SzPts val="1800"/>
              <a:buNone/>
            </a:pPr>
            <a:r>
              <a:rPr lang="en-US"/>
              <a:t>Most ecosystem processes are non-additive functions of the traits of two or more species</a:t>
            </a:r>
            <a:endParaRPr/>
          </a:p>
          <a:p>
            <a:pPr indent="0" lvl="0" marL="0" rtl="0" algn="l">
              <a:spcBef>
                <a:spcPts val="0"/>
              </a:spcBef>
              <a:spcAft>
                <a:spcPts val="0"/>
              </a:spcAft>
              <a:buSzPts val="1800"/>
              <a:buNone/>
            </a:pPr>
            <a:r>
              <a:rPr lang="en-US"/>
              <a:t>Interactions among species, rather than the simple presence or absence of species, determine ecosystem characteristics</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p30:notes"/>
          <p:cNvSpPr txBox="1"/>
          <p:nvPr>
            <p:ph idx="1" type="body"/>
          </p:nvPr>
        </p:nvSpPr>
        <p:spPr>
          <a:xfrm>
            <a:off x="914400" y="4343400"/>
            <a:ext cx="50292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0" name="Google Shape;120;p3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p42:notes"/>
          <p:cNvSpPr txBox="1"/>
          <p:nvPr>
            <p:ph idx="1" type="body"/>
          </p:nvPr>
        </p:nvSpPr>
        <p:spPr>
          <a:xfrm>
            <a:off x="914400" y="4343400"/>
            <a:ext cx="50292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6" name="Google Shape;126;p4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g108a3e92c83_0_1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32" name="Google Shape;132;g108a3e92c83_0_11:notes"/>
          <p:cNvSpPr txBox="1"/>
          <p:nvPr>
            <p:ph idx="1" type="body"/>
          </p:nvPr>
        </p:nvSpPr>
        <p:spPr>
          <a:xfrm>
            <a:off x="914400" y="4343400"/>
            <a:ext cx="50292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3" name="Google Shape;133;g108a3e92c83_0_11:notes"/>
          <p:cNvSpPr txBox="1"/>
          <p:nvPr>
            <p:ph idx="12" type="sldNum"/>
          </p:nvPr>
        </p:nvSpPr>
        <p:spPr>
          <a:xfrm>
            <a:off x="3886200" y="8686800"/>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Times New Roman"/>
              <a:buNone/>
            </a:pPr>
            <a:fld id="{00000000-1234-1234-1234-123412341234}" type="slidenum">
              <a:rPr lang="en-US"/>
              <a:t>‹#›</a:t>
            </a:fld>
            <a:endParaRPr sz="1400">
              <a:latin typeface="Arial"/>
              <a:ea typeface="Arial"/>
              <a:cs typeface="Arial"/>
              <a:sym typeface="Aria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4" name="Shape 54"/>
        <p:cNvGrpSpPr/>
        <p:nvPr/>
      </p:nvGrpSpPr>
      <p:grpSpPr>
        <a:xfrm>
          <a:off x="0" y="0"/>
          <a:ext cx="0" cy="0"/>
          <a:chOff x="0" y="0"/>
          <a:chExt cx="0" cy="0"/>
        </a:xfrm>
      </p:grpSpPr>
      <p:sp>
        <p:nvSpPr>
          <p:cNvPr id="55" name="Google Shape;55;p2:notes"/>
          <p:cNvSpPr txBox="1"/>
          <p:nvPr>
            <p:ph idx="1" type="body"/>
          </p:nvPr>
        </p:nvSpPr>
        <p:spPr>
          <a:xfrm>
            <a:off x="914400" y="4343400"/>
            <a:ext cx="50292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6" name="Google Shape;56;p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0" name="Shape 60"/>
        <p:cNvGrpSpPr/>
        <p:nvPr/>
      </p:nvGrpSpPr>
      <p:grpSpPr>
        <a:xfrm>
          <a:off x="0" y="0"/>
          <a:ext cx="0" cy="0"/>
          <a:chOff x="0" y="0"/>
          <a:chExt cx="0" cy="0"/>
        </a:xfrm>
      </p:grpSpPr>
      <p:sp>
        <p:nvSpPr>
          <p:cNvPr id="61" name="Google Shape;61;p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a:noFill/>
          </a:ln>
        </p:spPr>
      </p:sp>
      <p:sp>
        <p:nvSpPr>
          <p:cNvPr id="62" name="Google Shape;62;p4: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SzPts val="1800"/>
              <a:buNone/>
            </a:pPr>
            <a:r>
              <a:rPr lang="en-US"/>
              <a:t>Species diversity has functional consequences because the numbers and kinds of species present determine the organismal traits that influence ecosystem processes</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0" name="Shape 70"/>
        <p:cNvGrpSpPr/>
        <p:nvPr/>
      </p:nvGrpSpPr>
      <p:grpSpPr>
        <a:xfrm>
          <a:off x="0" y="0"/>
          <a:ext cx="0" cy="0"/>
          <a:chOff x="0" y="0"/>
          <a:chExt cx="0" cy="0"/>
        </a:xfrm>
      </p:grpSpPr>
      <p:sp>
        <p:nvSpPr>
          <p:cNvPr id="71" name="Google Shape;71;p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a:noFill/>
          </a:ln>
        </p:spPr>
      </p:sp>
      <p:sp>
        <p:nvSpPr>
          <p:cNvPr id="72" name="Google Shape;72;p5: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SzPts val="1800"/>
              <a:buNone/>
            </a:pPr>
            <a:r>
              <a:rPr lang="en-US"/>
              <a:t>Species traits with direct effects: lignin decomposers, deep rooting to access water</a:t>
            </a:r>
            <a:endParaRPr/>
          </a:p>
          <a:p>
            <a:pPr indent="0" lvl="0" marL="0" rtl="0" algn="l">
              <a:spcBef>
                <a:spcPts val="0"/>
              </a:spcBef>
              <a:spcAft>
                <a:spcPts val="0"/>
              </a:spcAft>
              <a:buSzPts val="1800"/>
              <a:buNone/>
            </a:pPr>
            <a:r>
              <a:rPr lang="en-US"/>
              <a:t>Alter abiotic conditions: N fixers affect limiting resources, beavers and disturbance, canopies and light levels</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6" name="Shape 76"/>
        <p:cNvGrpSpPr/>
        <p:nvPr/>
      </p:nvGrpSpPr>
      <p:grpSpPr>
        <a:xfrm>
          <a:off x="0" y="0"/>
          <a:ext cx="0" cy="0"/>
          <a:chOff x="0" y="0"/>
          <a:chExt cx="0" cy="0"/>
        </a:xfrm>
      </p:grpSpPr>
      <p:sp>
        <p:nvSpPr>
          <p:cNvPr id="77" name="Google Shape;77;p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a:noFill/>
          </a:ln>
        </p:spPr>
      </p:sp>
      <p:sp>
        <p:nvSpPr>
          <p:cNvPr id="78" name="Google Shape;78;p6: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SzPts val="1800"/>
              <a:buNone/>
            </a:pPr>
            <a:r>
              <a:rPr lang="en-US"/>
              <a:t>Richness = number of species present</a:t>
            </a:r>
            <a:endParaRPr/>
          </a:p>
          <a:p>
            <a:pPr indent="0" lvl="0" marL="0" rtl="0" algn="l">
              <a:spcBef>
                <a:spcPts val="0"/>
              </a:spcBef>
              <a:spcAft>
                <a:spcPts val="0"/>
              </a:spcAft>
              <a:buSzPts val="1800"/>
              <a:buNone/>
            </a:pPr>
            <a:r>
              <a:rPr lang="en-US"/>
              <a:t>Evenness = relative abundance</a:t>
            </a:r>
            <a:endParaRPr/>
          </a:p>
          <a:p>
            <a:pPr indent="0" lvl="0" marL="0" rtl="0" algn="l">
              <a:spcBef>
                <a:spcPts val="0"/>
              </a:spcBef>
              <a:spcAft>
                <a:spcPts val="0"/>
              </a:spcAft>
              <a:buSzPts val="1800"/>
              <a:buNone/>
            </a:pPr>
            <a:r>
              <a:rPr lang="en-US"/>
              <a:t>Composition = particular species present</a:t>
            </a:r>
            <a:endParaRPr/>
          </a:p>
          <a:p>
            <a:pPr indent="0" lvl="0" marL="0" rtl="0" algn="l">
              <a:spcBef>
                <a:spcPts val="0"/>
              </a:spcBef>
              <a:spcAft>
                <a:spcPts val="0"/>
              </a:spcAft>
              <a:buSzPts val="1800"/>
              <a:buNone/>
            </a:pPr>
            <a:r>
              <a:rPr lang="en-US"/>
              <a:t>Interactions = non-additive affects</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 name="Shape 82"/>
        <p:cNvGrpSpPr/>
        <p:nvPr/>
      </p:nvGrpSpPr>
      <p:grpSpPr>
        <a:xfrm>
          <a:off x="0" y="0"/>
          <a:ext cx="0" cy="0"/>
          <a:chOff x="0" y="0"/>
          <a:chExt cx="0" cy="0"/>
        </a:xfrm>
      </p:grpSpPr>
      <p:sp>
        <p:nvSpPr>
          <p:cNvPr id="83" name="Google Shape;83;p10:notes"/>
          <p:cNvSpPr txBox="1"/>
          <p:nvPr>
            <p:ph idx="1" type="body"/>
          </p:nvPr>
        </p:nvSpPr>
        <p:spPr>
          <a:xfrm>
            <a:off x="914400" y="4343400"/>
            <a:ext cx="50292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4" name="Google Shape;84;p1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8" name="Shape 88"/>
        <p:cNvGrpSpPr/>
        <p:nvPr/>
      </p:nvGrpSpPr>
      <p:grpSpPr>
        <a:xfrm>
          <a:off x="0" y="0"/>
          <a:ext cx="0" cy="0"/>
          <a:chOff x="0" y="0"/>
          <a:chExt cx="0" cy="0"/>
        </a:xfrm>
      </p:grpSpPr>
      <p:sp>
        <p:nvSpPr>
          <p:cNvPr id="89" name="Google Shape;89;p1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a:noFill/>
          </a:ln>
        </p:spPr>
      </p:sp>
      <p:sp>
        <p:nvSpPr>
          <p:cNvPr id="90" name="Google Shape;90;p12: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SzPts val="1800"/>
              <a:buNone/>
            </a:pPr>
            <a:r>
              <a:rPr lang="en-US"/>
              <a:t>Niche – the limits, for all important environmental features, within which individuals of a species can survive, grow and reproduce</a:t>
            </a:r>
            <a:endParaRPr/>
          </a:p>
          <a:p>
            <a:pPr indent="0" lvl="0" marL="0" rtl="0" algn="l">
              <a:spcBef>
                <a:spcPts val="0"/>
              </a:spcBef>
              <a:spcAft>
                <a:spcPts val="0"/>
              </a:spcAft>
              <a:buSzPts val="1800"/>
              <a:buNone/>
            </a:pPr>
            <a:r>
              <a:rPr lang="en-US"/>
              <a:t>Complementary niches would occur if all species contribute substantially and uniquely to a given process</a:t>
            </a:r>
            <a:endParaRPr/>
          </a:p>
          <a:p>
            <a:pPr indent="0" lvl="0" marL="0" rtl="0" algn="l">
              <a:spcBef>
                <a:spcPts val="0"/>
              </a:spcBef>
              <a:spcAft>
                <a:spcPts val="0"/>
              </a:spcAft>
              <a:buSzPts val="1800"/>
              <a:buNone/>
            </a:pPr>
            <a:r>
              <a:rPr lang="en-US"/>
              <a:t>Niches are likely to overlap as diversity increases.</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4" name="Shape 94"/>
        <p:cNvGrpSpPr/>
        <p:nvPr/>
      </p:nvGrpSpPr>
      <p:grpSpPr>
        <a:xfrm>
          <a:off x="0" y="0"/>
          <a:ext cx="0" cy="0"/>
          <a:chOff x="0" y="0"/>
          <a:chExt cx="0" cy="0"/>
        </a:xfrm>
      </p:grpSpPr>
      <p:sp>
        <p:nvSpPr>
          <p:cNvPr id="95" name="Google Shape;95;p13:notes"/>
          <p:cNvSpPr txBox="1"/>
          <p:nvPr>
            <p:ph idx="1" type="body"/>
          </p:nvPr>
        </p:nvSpPr>
        <p:spPr>
          <a:xfrm>
            <a:off x="914400" y="4343400"/>
            <a:ext cx="50292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6" name="Google Shape;96;p1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p15:notes"/>
          <p:cNvSpPr txBox="1"/>
          <p:nvPr>
            <p:ph idx="1" type="body"/>
          </p:nvPr>
        </p:nvSpPr>
        <p:spPr>
          <a:xfrm>
            <a:off x="914400" y="4343400"/>
            <a:ext cx="50292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2" name="Google Shape;102;p1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layout with centered title and subtitle placeholders" type="title">
  <p:cSld name="TITLE">
    <p:spTree>
      <p:nvGrpSpPr>
        <p:cNvPr id="15" name="Shape 15"/>
        <p:cNvGrpSpPr/>
        <p:nvPr/>
      </p:nvGrpSpPr>
      <p:grpSpPr>
        <a:xfrm>
          <a:off x="0" y="0"/>
          <a:ext cx="0" cy="0"/>
          <a:chOff x="0" y="0"/>
          <a:chExt cx="0" cy="0"/>
        </a:xfrm>
      </p:grpSpPr>
      <p:sp>
        <p:nvSpPr>
          <p:cNvPr id="16" name="Google Shape;16;p50"/>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17" name="Google Shape;17;p50"/>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Autofit/>
          </a:bodyPr>
          <a:lstStyle>
            <a:lvl1pPr lvl="0" algn="l">
              <a:lnSpc>
                <a:spcPct val="100000"/>
              </a:lnSpc>
              <a:spcBef>
                <a:spcPts val="360"/>
              </a:spcBef>
              <a:spcAft>
                <a:spcPts val="0"/>
              </a:spcAft>
              <a:buClr>
                <a:schemeClr val="dk1"/>
              </a:buClr>
              <a:buSzPts val="1800"/>
              <a:buChar char="•"/>
              <a:defRPr/>
            </a:lvl1pPr>
            <a:lvl2pPr lvl="1" algn="l">
              <a:lnSpc>
                <a:spcPct val="100000"/>
              </a:lnSpc>
              <a:spcBef>
                <a:spcPts val="360"/>
              </a:spcBef>
              <a:spcAft>
                <a:spcPts val="0"/>
              </a:spcAft>
              <a:buClr>
                <a:schemeClr val="dk1"/>
              </a:buClr>
              <a:buSzPts val="1800"/>
              <a:buChar char="–"/>
              <a:defRPr/>
            </a:lvl2pPr>
            <a:lvl3pPr lvl="2" algn="l">
              <a:lnSpc>
                <a:spcPct val="100000"/>
              </a:lnSpc>
              <a:spcBef>
                <a:spcPts val="360"/>
              </a:spcBef>
              <a:spcAft>
                <a:spcPts val="0"/>
              </a:spcAft>
              <a:buClr>
                <a:schemeClr val="dk1"/>
              </a:buClr>
              <a:buSzPts val="1800"/>
              <a:buChar char="•"/>
              <a:defRPr/>
            </a:lvl3pPr>
            <a:lvl4pPr lvl="3" algn="l">
              <a:lnSpc>
                <a:spcPct val="100000"/>
              </a:lnSpc>
              <a:spcBef>
                <a:spcPts val="360"/>
              </a:spcBef>
              <a:spcAft>
                <a:spcPts val="0"/>
              </a:spcAft>
              <a:buClr>
                <a:schemeClr val="dk1"/>
              </a:buClr>
              <a:buSzPts val="1800"/>
              <a:buChar char="–"/>
              <a:defRPr/>
            </a:lvl4pPr>
            <a:lvl5pPr lvl="4" algn="l">
              <a:lnSpc>
                <a:spcPct val="100000"/>
              </a:lnSpc>
              <a:spcBef>
                <a:spcPts val="360"/>
              </a:spcBef>
              <a:spcAft>
                <a:spcPts val="0"/>
              </a:spcAft>
              <a:buClr>
                <a:schemeClr val="dk1"/>
              </a:buClr>
              <a:buSzPts val="1800"/>
              <a:buChar char="»"/>
              <a:defRPr/>
            </a:lvl5pPr>
            <a:lvl6pPr lvl="5" algn="l">
              <a:lnSpc>
                <a:spcPct val="100000"/>
              </a:lnSpc>
              <a:spcBef>
                <a:spcPts val="360"/>
              </a:spcBef>
              <a:spcAft>
                <a:spcPts val="0"/>
              </a:spcAft>
              <a:buClr>
                <a:schemeClr val="dk1"/>
              </a:buClr>
              <a:buSzPts val="1800"/>
              <a:buChar char="»"/>
              <a:defRPr/>
            </a:lvl6pPr>
            <a:lvl7pPr lvl="6" algn="l">
              <a:lnSpc>
                <a:spcPct val="100000"/>
              </a:lnSpc>
              <a:spcBef>
                <a:spcPts val="360"/>
              </a:spcBef>
              <a:spcAft>
                <a:spcPts val="0"/>
              </a:spcAft>
              <a:buClr>
                <a:schemeClr val="dk1"/>
              </a:buClr>
              <a:buSzPts val="1800"/>
              <a:buChar char="»"/>
              <a:defRPr/>
            </a:lvl7pPr>
            <a:lvl8pPr lvl="7" algn="l">
              <a:lnSpc>
                <a:spcPct val="100000"/>
              </a:lnSpc>
              <a:spcBef>
                <a:spcPts val="360"/>
              </a:spcBef>
              <a:spcAft>
                <a:spcPts val="0"/>
              </a:spcAft>
              <a:buClr>
                <a:schemeClr val="dk1"/>
              </a:buClr>
              <a:buSzPts val="1800"/>
              <a:buChar char="»"/>
              <a:defRPr/>
            </a:lvl8pPr>
            <a:lvl9pPr lvl="8" algn="l">
              <a:lnSpc>
                <a:spcPct val="100000"/>
              </a:lnSpc>
              <a:spcBef>
                <a:spcPts val="360"/>
              </a:spcBef>
              <a:spcAft>
                <a:spcPts val="0"/>
              </a:spcAft>
              <a:buClr>
                <a:schemeClr val="dk1"/>
              </a:buClr>
              <a:buSzPts val="1800"/>
              <a:buChar char="»"/>
              <a:defRPr/>
            </a:lvl9pPr>
          </a:lstStyle>
          <a:p/>
        </p:txBody>
      </p:sp>
      <p:sp>
        <p:nvSpPr>
          <p:cNvPr id="18" name="Google Shape;18;p50"/>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50"/>
          <p:cNvSpPr txBox="1"/>
          <p:nvPr>
            <p:ph idx="11" type="ftr"/>
          </p:nvPr>
        </p:nvSpPr>
        <p:spPr>
          <a:xfrm>
            <a:off x="3124200" y="6248400"/>
            <a:ext cx="2895600" cy="45720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 name="Google Shape;20;p50"/>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algn="r">
              <a:lnSpc>
                <a:spcPct val="100000"/>
              </a:lnSpc>
              <a:spcBef>
                <a:spcPts val="0"/>
              </a:spcBef>
              <a:spcAft>
                <a:spcPts val="0"/>
              </a:spcAft>
              <a:buNone/>
              <a:defRPr sz="1400"/>
            </a:lvl1pPr>
            <a:lvl2pPr indent="0" lvl="1" marL="0" algn="r">
              <a:lnSpc>
                <a:spcPct val="100000"/>
              </a:lnSpc>
              <a:spcBef>
                <a:spcPts val="0"/>
              </a:spcBef>
              <a:spcAft>
                <a:spcPts val="0"/>
              </a:spcAft>
              <a:buNone/>
              <a:defRPr sz="1400"/>
            </a:lvl2pPr>
            <a:lvl3pPr indent="0" lvl="2" marL="0" algn="r">
              <a:lnSpc>
                <a:spcPct val="100000"/>
              </a:lnSpc>
              <a:spcBef>
                <a:spcPts val="0"/>
              </a:spcBef>
              <a:spcAft>
                <a:spcPts val="0"/>
              </a:spcAft>
              <a:buNone/>
              <a:defRPr sz="1400"/>
            </a:lvl3pPr>
            <a:lvl4pPr indent="0" lvl="3" marL="0" algn="r">
              <a:lnSpc>
                <a:spcPct val="100000"/>
              </a:lnSpc>
              <a:spcBef>
                <a:spcPts val="0"/>
              </a:spcBef>
              <a:spcAft>
                <a:spcPts val="0"/>
              </a:spcAft>
              <a:buNone/>
              <a:defRPr sz="1400"/>
            </a:lvl4pPr>
            <a:lvl5pPr indent="0" lvl="4" marL="0" algn="r">
              <a:lnSpc>
                <a:spcPct val="100000"/>
              </a:lnSpc>
              <a:spcBef>
                <a:spcPts val="0"/>
              </a:spcBef>
              <a:spcAft>
                <a:spcPts val="0"/>
              </a:spcAft>
              <a:buNone/>
              <a:defRPr sz="1400"/>
            </a:lvl5pPr>
            <a:lvl6pPr indent="0" lvl="5" marL="0" algn="r">
              <a:lnSpc>
                <a:spcPct val="100000"/>
              </a:lnSpc>
              <a:spcBef>
                <a:spcPts val="0"/>
              </a:spcBef>
              <a:spcAft>
                <a:spcPts val="0"/>
              </a:spcAft>
              <a:buNone/>
              <a:defRPr sz="1400"/>
            </a:lvl6pPr>
            <a:lvl7pPr indent="0" lvl="6" marL="0" algn="r">
              <a:lnSpc>
                <a:spcPct val="100000"/>
              </a:lnSpc>
              <a:spcBef>
                <a:spcPts val="0"/>
              </a:spcBef>
              <a:spcAft>
                <a:spcPts val="0"/>
              </a:spcAft>
              <a:buNone/>
              <a:defRPr sz="1400"/>
            </a:lvl7pPr>
            <a:lvl8pPr indent="0" lvl="7" marL="0" algn="r">
              <a:lnSpc>
                <a:spcPct val="100000"/>
              </a:lnSpc>
              <a:spcBef>
                <a:spcPts val="0"/>
              </a:spcBef>
              <a:spcAft>
                <a:spcPts val="0"/>
              </a:spcAft>
              <a:buNone/>
              <a:defRPr sz="1400"/>
            </a:lvl8pPr>
            <a:lvl9pPr indent="0" lvl="8" marL="0" algn="r">
              <a:lnSpc>
                <a:spcPct val="100000"/>
              </a:lnSpc>
              <a:spcBef>
                <a:spcPts val="0"/>
              </a:spcBef>
              <a:spcAft>
                <a:spcPts val="0"/>
              </a:spcAft>
              <a:buNone/>
              <a:defRPr sz="1400"/>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ext" type="tx">
  <p:cSld name="TITLE_AND_BODY">
    <p:spTree>
      <p:nvGrpSpPr>
        <p:cNvPr id="27" name="Shape 27"/>
        <p:cNvGrpSpPr/>
        <p:nvPr/>
      </p:nvGrpSpPr>
      <p:grpSpPr>
        <a:xfrm>
          <a:off x="0" y="0"/>
          <a:ext cx="0" cy="0"/>
          <a:chOff x="0" y="0"/>
          <a:chExt cx="0" cy="0"/>
        </a:xfrm>
      </p:grpSpPr>
      <p:sp>
        <p:nvSpPr>
          <p:cNvPr id="28" name="Google Shape;28;p51"/>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29" name="Google Shape;29;p51"/>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no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30" name="Google Shape;30;p51"/>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1" name="Google Shape;31;p51"/>
          <p:cNvSpPr txBox="1"/>
          <p:nvPr>
            <p:ph idx="11" type="ftr"/>
          </p:nvPr>
        </p:nvSpPr>
        <p:spPr>
          <a:xfrm>
            <a:off x="3124200" y="6248400"/>
            <a:ext cx="2895600" cy="45720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2" name="Google Shape;32;p51"/>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algn="r">
              <a:lnSpc>
                <a:spcPct val="100000"/>
              </a:lnSpc>
              <a:spcBef>
                <a:spcPts val="0"/>
              </a:spcBef>
              <a:spcAft>
                <a:spcPts val="0"/>
              </a:spcAft>
              <a:buNone/>
              <a:defRPr sz="1400"/>
            </a:lvl1pPr>
            <a:lvl2pPr indent="0" lvl="1" marL="0" algn="r">
              <a:lnSpc>
                <a:spcPct val="100000"/>
              </a:lnSpc>
              <a:spcBef>
                <a:spcPts val="0"/>
              </a:spcBef>
              <a:spcAft>
                <a:spcPts val="0"/>
              </a:spcAft>
              <a:buNone/>
              <a:defRPr sz="1400"/>
            </a:lvl2pPr>
            <a:lvl3pPr indent="0" lvl="2" marL="0" algn="r">
              <a:lnSpc>
                <a:spcPct val="100000"/>
              </a:lnSpc>
              <a:spcBef>
                <a:spcPts val="0"/>
              </a:spcBef>
              <a:spcAft>
                <a:spcPts val="0"/>
              </a:spcAft>
              <a:buNone/>
              <a:defRPr sz="1400"/>
            </a:lvl3pPr>
            <a:lvl4pPr indent="0" lvl="3" marL="0" algn="r">
              <a:lnSpc>
                <a:spcPct val="100000"/>
              </a:lnSpc>
              <a:spcBef>
                <a:spcPts val="0"/>
              </a:spcBef>
              <a:spcAft>
                <a:spcPts val="0"/>
              </a:spcAft>
              <a:buNone/>
              <a:defRPr sz="1400"/>
            </a:lvl4pPr>
            <a:lvl5pPr indent="0" lvl="4" marL="0" algn="r">
              <a:lnSpc>
                <a:spcPct val="100000"/>
              </a:lnSpc>
              <a:spcBef>
                <a:spcPts val="0"/>
              </a:spcBef>
              <a:spcAft>
                <a:spcPts val="0"/>
              </a:spcAft>
              <a:buNone/>
              <a:defRPr sz="1400"/>
            </a:lvl5pPr>
            <a:lvl6pPr indent="0" lvl="5" marL="0" algn="r">
              <a:lnSpc>
                <a:spcPct val="100000"/>
              </a:lnSpc>
              <a:spcBef>
                <a:spcPts val="0"/>
              </a:spcBef>
              <a:spcAft>
                <a:spcPts val="0"/>
              </a:spcAft>
              <a:buNone/>
              <a:defRPr sz="1400"/>
            </a:lvl6pPr>
            <a:lvl7pPr indent="0" lvl="6" marL="0" algn="r">
              <a:lnSpc>
                <a:spcPct val="100000"/>
              </a:lnSpc>
              <a:spcBef>
                <a:spcPts val="0"/>
              </a:spcBef>
              <a:spcAft>
                <a:spcPts val="0"/>
              </a:spcAft>
              <a:buNone/>
              <a:defRPr sz="1400"/>
            </a:lvl7pPr>
            <a:lvl8pPr indent="0" lvl="7" marL="0" algn="r">
              <a:lnSpc>
                <a:spcPct val="100000"/>
              </a:lnSpc>
              <a:spcBef>
                <a:spcPts val="0"/>
              </a:spcBef>
              <a:spcAft>
                <a:spcPts val="0"/>
              </a:spcAft>
              <a:buNone/>
              <a:defRPr sz="1400"/>
            </a:lvl8pPr>
            <a:lvl9pPr indent="0" lvl="8" marL="0" algn="r">
              <a:lnSpc>
                <a:spcPct val="100000"/>
              </a:lnSpc>
              <a:spcBef>
                <a:spcPts val="0"/>
              </a:spcBef>
              <a:spcAft>
                <a:spcPts val="0"/>
              </a:spcAft>
              <a:buNone/>
              <a:defRPr sz="1400"/>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33" name="Shape 33"/>
        <p:cNvGrpSpPr/>
        <p:nvPr/>
      </p:nvGrpSpPr>
      <p:grpSpPr>
        <a:xfrm>
          <a:off x="0" y="0"/>
          <a:ext cx="0" cy="0"/>
          <a:chOff x="0" y="0"/>
          <a:chExt cx="0" cy="0"/>
        </a:xfrm>
      </p:grpSpPr>
      <p:sp>
        <p:nvSpPr>
          <p:cNvPr id="34" name="Google Shape;34;p52"/>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52"/>
          <p:cNvSpPr txBox="1"/>
          <p:nvPr>
            <p:ph idx="11" type="ftr"/>
          </p:nvPr>
        </p:nvSpPr>
        <p:spPr>
          <a:xfrm>
            <a:off x="3124200" y="6248400"/>
            <a:ext cx="2895600" cy="45720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6" name="Google Shape;36;p52"/>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algn="r">
              <a:lnSpc>
                <a:spcPct val="100000"/>
              </a:lnSpc>
              <a:spcBef>
                <a:spcPts val="0"/>
              </a:spcBef>
              <a:spcAft>
                <a:spcPts val="0"/>
              </a:spcAft>
              <a:buNone/>
              <a:defRPr sz="1400"/>
            </a:lvl1pPr>
            <a:lvl2pPr indent="0" lvl="1" marL="0" algn="r">
              <a:lnSpc>
                <a:spcPct val="100000"/>
              </a:lnSpc>
              <a:spcBef>
                <a:spcPts val="0"/>
              </a:spcBef>
              <a:spcAft>
                <a:spcPts val="0"/>
              </a:spcAft>
              <a:buNone/>
              <a:defRPr sz="1400"/>
            </a:lvl2pPr>
            <a:lvl3pPr indent="0" lvl="2" marL="0" algn="r">
              <a:lnSpc>
                <a:spcPct val="100000"/>
              </a:lnSpc>
              <a:spcBef>
                <a:spcPts val="0"/>
              </a:spcBef>
              <a:spcAft>
                <a:spcPts val="0"/>
              </a:spcAft>
              <a:buNone/>
              <a:defRPr sz="1400"/>
            </a:lvl3pPr>
            <a:lvl4pPr indent="0" lvl="3" marL="0" algn="r">
              <a:lnSpc>
                <a:spcPct val="100000"/>
              </a:lnSpc>
              <a:spcBef>
                <a:spcPts val="0"/>
              </a:spcBef>
              <a:spcAft>
                <a:spcPts val="0"/>
              </a:spcAft>
              <a:buNone/>
              <a:defRPr sz="1400"/>
            </a:lvl4pPr>
            <a:lvl5pPr indent="0" lvl="4" marL="0" algn="r">
              <a:lnSpc>
                <a:spcPct val="100000"/>
              </a:lnSpc>
              <a:spcBef>
                <a:spcPts val="0"/>
              </a:spcBef>
              <a:spcAft>
                <a:spcPts val="0"/>
              </a:spcAft>
              <a:buNone/>
              <a:defRPr sz="1400"/>
            </a:lvl5pPr>
            <a:lvl6pPr indent="0" lvl="5" marL="0" algn="r">
              <a:lnSpc>
                <a:spcPct val="100000"/>
              </a:lnSpc>
              <a:spcBef>
                <a:spcPts val="0"/>
              </a:spcBef>
              <a:spcAft>
                <a:spcPts val="0"/>
              </a:spcAft>
              <a:buNone/>
              <a:defRPr sz="1400"/>
            </a:lvl6pPr>
            <a:lvl7pPr indent="0" lvl="6" marL="0" algn="r">
              <a:lnSpc>
                <a:spcPct val="100000"/>
              </a:lnSpc>
              <a:spcBef>
                <a:spcPts val="0"/>
              </a:spcBef>
              <a:spcAft>
                <a:spcPts val="0"/>
              </a:spcAft>
              <a:buNone/>
              <a:defRPr sz="1400"/>
            </a:lvl7pPr>
            <a:lvl8pPr indent="0" lvl="7" marL="0" algn="r">
              <a:lnSpc>
                <a:spcPct val="100000"/>
              </a:lnSpc>
              <a:spcBef>
                <a:spcPts val="0"/>
              </a:spcBef>
              <a:spcAft>
                <a:spcPts val="0"/>
              </a:spcAft>
              <a:buNone/>
              <a:defRPr sz="1400"/>
            </a:lvl8pPr>
            <a:lvl9pPr indent="0" lvl="8" marL="0" algn="r">
              <a:lnSpc>
                <a:spcPct val="100000"/>
              </a:lnSpc>
              <a:spcBef>
                <a:spcPts val="0"/>
              </a:spcBef>
              <a:spcAft>
                <a:spcPts val="0"/>
              </a:spcAft>
              <a:buNone/>
              <a:defRPr sz="1400"/>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layout with centered title and subtitle placeholders" type="title">
  <p:cSld name="TITLE">
    <p:spTree>
      <p:nvGrpSpPr>
        <p:cNvPr id="37" name="Shape 37"/>
        <p:cNvGrpSpPr/>
        <p:nvPr/>
      </p:nvGrpSpPr>
      <p:grpSpPr>
        <a:xfrm>
          <a:off x="0" y="0"/>
          <a:ext cx="0" cy="0"/>
          <a:chOff x="0" y="0"/>
          <a:chExt cx="0" cy="0"/>
        </a:xfrm>
      </p:grpSpPr>
      <p:sp>
        <p:nvSpPr>
          <p:cNvPr id="38" name="Google Shape;38;p49"/>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39" name="Google Shape;39;p49"/>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Autofit/>
          </a:bodyPr>
          <a:lstStyle>
            <a:lvl1pPr lvl="0" algn="l">
              <a:lnSpc>
                <a:spcPct val="100000"/>
              </a:lnSpc>
              <a:spcBef>
                <a:spcPts val="360"/>
              </a:spcBef>
              <a:spcAft>
                <a:spcPts val="0"/>
              </a:spcAft>
              <a:buClr>
                <a:schemeClr val="dk1"/>
              </a:buClr>
              <a:buSzPts val="1800"/>
              <a:buChar char="•"/>
              <a:defRPr/>
            </a:lvl1pPr>
            <a:lvl2pPr lvl="1" algn="l">
              <a:lnSpc>
                <a:spcPct val="100000"/>
              </a:lnSpc>
              <a:spcBef>
                <a:spcPts val="360"/>
              </a:spcBef>
              <a:spcAft>
                <a:spcPts val="0"/>
              </a:spcAft>
              <a:buClr>
                <a:schemeClr val="dk1"/>
              </a:buClr>
              <a:buSzPts val="1800"/>
              <a:buChar char="–"/>
              <a:defRPr/>
            </a:lvl2pPr>
            <a:lvl3pPr lvl="2" algn="l">
              <a:lnSpc>
                <a:spcPct val="100000"/>
              </a:lnSpc>
              <a:spcBef>
                <a:spcPts val="360"/>
              </a:spcBef>
              <a:spcAft>
                <a:spcPts val="0"/>
              </a:spcAft>
              <a:buClr>
                <a:schemeClr val="dk1"/>
              </a:buClr>
              <a:buSzPts val="1800"/>
              <a:buChar char="•"/>
              <a:defRPr/>
            </a:lvl3pPr>
            <a:lvl4pPr lvl="3" algn="l">
              <a:lnSpc>
                <a:spcPct val="100000"/>
              </a:lnSpc>
              <a:spcBef>
                <a:spcPts val="360"/>
              </a:spcBef>
              <a:spcAft>
                <a:spcPts val="0"/>
              </a:spcAft>
              <a:buClr>
                <a:schemeClr val="dk1"/>
              </a:buClr>
              <a:buSzPts val="1800"/>
              <a:buChar char="–"/>
              <a:defRPr/>
            </a:lvl4pPr>
            <a:lvl5pPr lvl="4" algn="l">
              <a:lnSpc>
                <a:spcPct val="100000"/>
              </a:lnSpc>
              <a:spcBef>
                <a:spcPts val="360"/>
              </a:spcBef>
              <a:spcAft>
                <a:spcPts val="0"/>
              </a:spcAft>
              <a:buClr>
                <a:schemeClr val="dk1"/>
              </a:buClr>
              <a:buSzPts val="1800"/>
              <a:buChar char="»"/>
              <a:defRPr/>
            </a:lvl5pPr>
            <a:lvl6pPr lvl="5" algn="l">
              <a:lnSpc>
                <a:spcPct val="100000"/>
              </a:lnSpc>
              <a:spcBef>
                <a:spcPts val="360"/>
              </a:spcBef>
              <a:spcAft>
                <a:spcPts val="0"/>
              </a:spcAft>
              <a:buClr>
                <a:schemeClr val="dk1"/>
              </a:buClr>
              <a:buSzPts val="1800"/>
              <a:buChar char="»"/>
              <a:defRPr/>
            </a:lvl6pPr>
            <a:lvl7pPr lvl="6" algn="l">
              <a:lnSpc>
                <a:spcPct val="100000"/>
              </a:lnSpc>
              <a:spcBef>
                <a:spcPts val="360"/>
              </a:spcBef>
              <a:spcAft>
                <a:spcPts val="0"/>
              </a:spcAft>
              <a:buClr>
                <a:schemeClr val="dk1"/>
              </a:buClr>
              <a:buSzPts val="1800"/>
              <a:buChar char="»"/>
              <a:defRPr/>
            </a:lvl7pPr>
            <a:lvl8pPr lvl="7" algn="l">
              <a:lnSpc>
                <a:spcPct val="100000"/>
              </a:lnSpc>
              <a:spcBef>
                <a:spcPts val="360"/>
              </a:spcBef>
              <a:spcAft>
                <a:spcPts val="0"/>
              </a:spcAft>
              <a:buClr>
                <a:schemeClr val="dk1"/>
              </a:buClr>
              <a:buSzPts val="1800"/>
              <a:buChar char="»"/>
              <a:defRPr/>
            </a:lvl8pPr>
            <a:lvl9pPr lvl="8" algn="l">
              <a:lnSpc>
                <a:spcPct val="100000"/>
              </a:lnSpc>
              <a:spcBef>
                <a:spcPts val="360"/>
              </a:spcBef>
              <a:spcAft>
                <a:spcPts val="0"/>
              </a:spcAft>
              <a:buClr>
                <a:schemeClr val="dk1"/>
              </a:buClr>
              <a:buSzPts val="1800"/>
              <a:buChar char="»"/>
              <a:defRPr/>
            </a:lvl9pPr>
          </a:lstStyle>
          <a:p/>
        </p:txBody>
      </p:sp>
      <p:sp>
        <p:nvSpPr>
          <p:cNvPr id="40" name="Google Shape;40;p49"/>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1" name="Google Shape;41;p49"/>
          <p:cNvSpPr txBox="1"/>
          <p:nvPr>
            <p:ph idx="11" type="ftr"/>
          </p:nvPr>
        </p:nvSpPr>
        <p:spPr>
          <a:xfrm>
            <a:off x="3124200" y="6248400"/>
            <a:ext cx="2895600" cy="45720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2" name="Google Shape;42;p49"/>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algn="r">
              <a:lnSpc>
                <a:spcPct val="100000"/>
              </a:lnSpc>
              <a:spcBef>
                <a:spcPts val="0"/>
              </a:spcBef>
              <a:spcAft>
                <a:spcPts val="0"/>
              </a:spcAft>
              <a:buNone/>
              <a:defRPr sz="1400"/>
            </a:lvl1pPr>
            <a:lvl2pPr indent="0" lvl="1" marL="0" algn="r">
              <a:lnSpc>
                <a:spcPct val="100000"/>
              </a:lnSpc>
              <a:spcBef>
                <a:spcPts val="0"/>
              </a:spcBef>
              <a:spcAft>
                <a:spcPts val="0"/>
              </a:spcAft>
              <a:buNone/>
              <a:defRPr sz="1400"/>
            </a:lvl2pPr>
            <a:lvl3pPr indent="0" lvl="2" marL="0" algn="r">
              <a:lnSpc>
                <a:spcPct val="100000"/>
              </a:lnSpc>
              <a:spcBef>
                <a:spcPts val="0"/>
              </a:spcBef>
              <a:spcAft>
                <a:spcPts val="0"/>
              </a:spcAft>
              <a:buNone/>
              <a:defRPr sz="1400"/>
            </a:lvl3pPr>
            <a:lvl4pPr indent="0" lvl="3" marL="0" algn="r">
              <a:lnSpc>
                <a:spcPct val="100000"/>
              </a:lnSpc>
              <a:spcBef>
                <a:spcPts val="0"/>
              </a:spcBef>
              <a:spcAft>
                <a:spcPts val="0"/>
              </a:spcAft>
              <a:buNone/>
              <a:defRPr sz="1400"/>
            </a:lvl4pPr>
            <a:lvl5pPr indent="0" lvl="4" marL="0" algn="r">
              <a:lnSpc>
                <a:spcPct val="100000"/>
              </a:lnSpc>
              <a:spcBef>
                <a:spcPts val="0"/>
              </a:spcBef>
              <a:spcAft>
                <a:spcPts val="0"/>
              </a:spcAft>
              <a:buNone/>
              <a:defRPr sz="1400"/>
            </a:lvl5pPr>
            <a:lvl6pPr indent="0" lvl="5" marL="0" algn="r">
              <a:lnSpc>
                <a:spcPct val="100000"/>
              </a:lnSpc>
              <a:spcBef>
                <a:spcPts val="0"/>
              </a:spcBef>
              <a:spcAft>
                <a:spcPts val="0"/>
              </a:spcAft>
              <a:buNone/>
              <a:defRPr sz="1400"/>
            </a:lvl6pPr>
            <a:lvl7pPr indent="0" lvl="6" marL="0" algn="r">
              <a:lnSpc>
                <a:spcPct val="100000"/>
              </a:lnSpc>
              <a:spcBef>
                <a:spcPts val="0"/>
              </a:spcBef>
              <a:spcAft>
                <a:spcPts val="0"/>
              </a:spcAft>
              <a:buNone/>
              <a:defRPr sz="1400"/>
            </a:lvl7pPr>
            <a:lvl8pPr indent="0" lvl="7" marL="0" algn="r">
              <a:lnSpc>
                <a:spcPct val="100000"/>
              </a:lnSpc>
              <a:spcBef>
                <a:spcPts val="0"/>
              </a:spcBef>
              <a:spcAft>
                <a:spcPts val="0"/>
              </a:spcAft>
              <a:buNone/>
              <a:defRPr sz="1400"/>
            </a:lvl8pPr>
            <a:lvl9pPr indent="0" lvl="8" marL="0" algn="r">
              <a:lnSpc>
                <a:spcPct val="100000"/>
              </a:lnSpc>
              <a:spcBef>
                <a:spcPts val="0"/>
              </a:spcBef>
              <a:spcAft>
                <a:spcPts val="0"/>
              </a:spcAft>
              <a:buNone/>
              <a:defRPr sz="1400"/>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3" name="Shape 43"/>
        <p:cNvGrpSpPr/>
        <p:nvPr/>
      </p:nvGrpSpPr>
      <p:grpSpPr>
        <a:xfrm>
          <a:off x="0" y="0"/>
          <a:ext cx="0" cy="0"/>
          <a:chOff x="0" y="0"/>
          <a:chExt cx="0" cy="0"/>
        </a:xfrm>
      </p:grpSpPr>
      <p:sp>
        <p:nvSpPr>
          <p:cNvPr id="44" name="Google Shape;44;p53"/>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45" name="Google Shape;45;p53"/>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6" name="Google Shape;46;p53"/>
          <p:cNvSpPr txBox="1"/>
          <p:nvPr>
            <p:ph idx="11" type="ftr"/>
          </p:nvPr>
        </p:nvSpPr>
        <p:spPr>
          <a:xfrm>
            <a:off x="3124200" y="6248400"/>
            <a:ext cx="2895600" cy="45720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53"/>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algn="r">
              <a:lnSpc>
                <a:spcPct val="100000"/>
              </a:lnSpc>
              <a:spcBef>
                <a:spcPts val="0"/>
              </a:spcBef>
              <a:spcAft>
                <a:spcPts val="0"/>
              </a:spcAft>
              <a:buNone/>
              <a:defRPr sz="1400"/>
            </a:lvl1pPr>
            <a:lvl2pPr indent="0" lvl="1" marL="0" algn="r">
              <a:lnSpc>
                <a:spcPct val="100000"/>
              </a:lnSpc>
              <a:spcBef>
                <a:spcPts val="0"/>
              </a:spcBef>
              <a:spcAft>
                <a:spcPts val="0"/>
              </a:spcAft>
              <a:buNone/>
              <a:defRPr sz="1400"/>
            </a:lvl2pPr>
            <a:lvl3pPr indent="0" lvl="2" marL="0" algn="r">
              <a:lnSpc>
                <a:spcPct val="100000"/>
              </a:lnSpc>
              <a:spcBef>
                <a:spcPts val="0"/>
              </a:spcBef>
              <a:spcAft>
                <a:spcPts val="0"/>
              </a:spcAft>
              <a:buNone/>
              <a:defRPr sz="1400"/>
            </a:lvl3pPr>
            <a:lvl4pPr indent="0" lvl="3" marL="0" algn="r">
              <a:lnSpc>
                <a:spcPct val="100000"/>
              </a:lnSpc>
              <a:spcBef>
                <a:spcPts val="0"/>
              </a:spcBef>
              <a:spcAft>
                <a:spcPts val="0"/>
              </a:spcAft>
              <a:buNone/>
              <a:defRPr sz="1400"/>
            </a:lvl4pPr>
            <a:lvl5pPr indent="0" lvl="4" marL="0" algn="r">
              <a:lnSpc>
                <a:spcPct val="100000"/>
              </a:lnSpc>
              <a:spcBef>
                <a:spcPts val="0"/>
              </a:spcBef>
              <a:spcAft>
                <a:spcPts val="0"/>
              </a:spcAft>
              <a:buNone/>
              <a:defRPr sz="1400"/>
            </a:lvl5pPr>
            <a:lvl6pPr indent="0" lvl="5" marL="0" algn="r">
              <a:lnSpc>
                <a:spcPct val="100000"/>
              </a:lnSpc>
              <a:spcBef>
                <a:spcPts val="0"/>
              </a:spcBef>
              <a:spcAft>
                <a:spcPts val="0"/>
              </a:spcAft>
              <a:buNone/>
              <a:defRPr sz="1400"/>
            </a:lvl6pPr>
            <a:lvl7pPr indent="0" lvl="6" marL="0" algn="r">
              <a:lnSpc>
                <a:spcPct val="100000"/>
              </a:lnSpc>
              <a:spcBef>
                <a:spcPts val="0"/>
              </a:spcBef>
              <a:spcAft>
                <a:spcPts val="0"/>
              </a:spcAft>
              <a:buNone/>
              <a:defRPr sz="1400"/>
            </a:lvl7pPr>
            <a:lvl8pPr indent="0" lvl="7" marL="0" algn="r">
              <a:lnSpc>
                <a:spcPct val="100000"/>
              </a:lnSpc>
              <a:spcBef>
                <a:spcPts val="0"/>
              </a:spcBef>
              <a:spcAft>
                <a:spcPts val="0"/>
              </a:spcAft>
              <a:buNone/>
              <a:defRPr sz="1400"/>
            </a:lvl8pPr>
            <a:lvl9pPr indent="0" lvl="8" marL="0" algn="r">
              <a:lnSpc>
                <a:spcPct val="100000"/>
              </a:lnSpc>
              <a:spcBef>
                <a:spcPts val="0"/>
              </a:spcBef>
              <a:spcAft>
                <a:spcPts val="0"/>
              </a:spcAft>
              <a:buNone/>
              <a:defRPr sz="1400"/>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slideLayout" Target="../slideLayouts/slideLayout3.xml"/><Relationship Id="rId3" Type="http://schemas.openxmlformats.org/officeDocument/2006/relationships/slideLayout" Target="../slideLayouts/slideLayout4.xml"/><Relationship Id="rId4" Type="http://schemas.openxmlformats.org/officeDocument/2006/relationships/slideLayout" Target="../slideLayouts/slideLayout5.xml"/><Relationship Id="rId5"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9" name="Shape 9"/>
        <p:cNvGrpSpPr/>
        <p:nvPr/>
      </p:nvGrpSpPr>
      <p:grpSpPr>
        <a:xfrm>
          <a:off x="0" y="0"/>
          <a:ext cx="0" cy="0"/>
          <a:chOff x="0" y="0"/>
          <a:chExt cx="0" cy="0"/>
        </a:xfrm>
      </p:grpSpPr>
      <p:sp>
        <p:nvSpPr>
          <p:cNvPr id="10" name="Google Shape;10;p48"/>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1pPr>
            <a:lvl2pPr lvl="1" marR="0" rtl="0" algn="ctr">
              <a:lnSpc>
                <a:spcPct val="100000"/>
              </a:lnSpc>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2pPr>
            <a:lvl3pPr lvl="2" marR="0" rtl="0" algn="ctr">
              <a:lnSpc>
                <a:spcPct val="100000"/>
              </a:lnSpc>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3pPr>
            <a:lvl4pPr lvl="3" marR="0" rtl="0" algn="ctr">
              <a:lnSpc>
                <a:spcPct val="100000"/>
              </a:lnSpc>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4pPr>
            <a:lvl5pPr lvl="4" marR="0" rtl="0" algn="ctr">
              <a:lnSpc>
                <a:spcPct val="100000"/>
              </a:lnSpc>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5pPr>
            <a:lvl6pPr lvl="5" marR="0" rtl="0" algn="ctr">
              <a:lnSpc>
                <a:spcPct val="100000"/>
              </a:lnSpc>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6pPr>
            <a:lvl7pPr lvl="6" marR="0" rtl="0" algn="ctr">
              <a:lnSpc>
                <a:spcPct val="100000"/>
              </a:lnSpc>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7pPr>
            <a:lvl8pPr lvl="7" marR="0" rtl="0" algn="ctr">
              <a:lnSpc>
                <a:spcPct val="100000"/>
              </a:lnSpc>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8pPr>
            <a:lvl9pPr lvl="8" marR="0" rtl="0" algn="ctr">
              <a:lnSpc>
                <a:spcPct val="100000"/>
              </a:lnSpc>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9pPr>
          </a:lstStyle>
          <a:p/>
        </p:txBody>
      </p:sp>
      <p:sp>
        <p:nvSpPr>
          <p:cNvPr id="11" name="Google Shape;11;p48"/>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noAutofit/>
          </a:bodyPr>
          <a:lstStyle>
            <a:lvl1pPr indent="-431800" lvl="0" marL="457200" marR="0" rtl="0" algn="l">
              <a:lnSpc>
                <a:spcPct val="100000"/>
              </a:lnSpc>
              <a:spcBef>
                <a:spcPts val="640"/>
              </a:spcBef>
              <a:spcAft>
                <a:spcPts val="0"/>
              </a:spcAft>
              <a:buClr>
                <a:schemeClr val="dk1"/>
              </a:buClr>
              <a:buSzPts val="3200"/>
              <a:buFont typeface="Times New Roman"/>
              <a:buChar char="•"/>
              <a:defRPr b="0" i="0" sz="3200" u="none" cap="none" strike="noStrike">
                <a:solidFill>
                  <a:schemeClr val="dk1"/>
                </a:solidFill>
                <a:latin typeface="Times New Roman"/>
                <a:ea typeface="Times New Roman"/>
                <a:cs typeface="Times New Roman"/>
                <a:sym typeface="Times New Roman"/>
              </a:defRPr>
            </a:lvl1pPr>
            <a:lvl2pPr indent="-406400" lvl="1" marL="914400" marR="0" rtl="0" algn="l">
              <a:lnSpc>
                <a:spcPct val="100000"/>
              </a:lnSpc>
              <a:spcBef>
                <a:spcPts val="560"/>
              </a:spcBef>
              <a:spcAft>
                <a:spcPts val="0"/>
              </a:spcAft>
              <a:buClr>
                <a:schemeClr val="dk1"/>
              </a:buClr>
              <a:buSzPts val="2800"/>
              <a:buFont typeface="Times New Roman"/>
              <a:buChar char="–"/>
              <a:defRPr b="0" i="0" sz="2800" u="none" cap="none" strike="noStrike">
                <a:solidFill>
                  <a:schemeClr val="dk1"/>
                </a:solidFill>
                <a:latin typeface="Times New Roman"/>
                <a:ea typeface="Times New Roman"/>
                <a:cs typeface="Times New Roman"/>
                <a:sym typeface="Times New Roman"/>
              </a:defRPr>
            </a:lvl2pPr>
            <a:lvl3pPr indent="-381000" lvl="2" marL="1371600" marR="0" rtl="0" algn="l">
              <a:lnSpc>
                <a:spcPct val="100000"/>
              </a:lnSpc>
              <a:spcBef>
                <a:spcPts val="480"/>
              </a:spcBef>
              <a:spcAft>
                <a:spcPts val="0"/>
              </a:spcAft>
              <a:buClr>
                <a:schemeClr val="dk1"/>
              </a:buClr>
              <a:buSzPts val="2400"/>
              <a:buFont typeface="Times New Roman"/>
              <a:buChar char="•"/>
              <a:defRPr b="0" i="0" sz="2400" u="none" cap="none" strike="noStrike">
                <a:solidFill>
                  <a:schemeClr val="dk1"/>
                </a:solidFill>
                <a:latin typeface="Times New Roman"/>
                <a:ea typeface="Times New Roman"/>
                <a:cs typeface="Times New Roman"/>
                <a:sym typeface="Times New Roman"/>
              </a:defRPr>
            </a:lvl3pPr>
            <a:lvl4pPr indent="-355600" lvl="3" marL="1828800" marR="0" rtl="0" algn="l">
              <a:lnSpc>
                <a:spcPct val="100000"/>
              </a:lnSpc>
              <a:spcBef>
                <a:spcPts val="400"/>
              </a:spcBef>
              <a:spcAft>
                <a:spcPts val="0"/>
              </a:spcAft>
              <a:buClr>
                <a:schemeClr val="dk1"/>
              </a:buClr>
              <a:buSzPts val="2000"/>
              <a:buFont typeface="Times New Roman"/>
              <a:buChar char="–"/>
              <a:defRPr b="0" i="0" sz="2000" u="none" cap="none" strike="noStrike">
                <a:solidFill>
                  <a:schemeClr val="dk1"/>
                </a:solidFill>
                <a:latin typeface="Times New Roman"/>
                <a:ea typeface="Times New Roman"/>
                <a:cs typeface="Times New Roman"/>
                <a:sym typeface="Times New Roman"/>
              </a:defRPr>
            </a:lvl4pPr>
            <a:lvl5pPr indent="-355600" lvl="4" marL="2286000" marR="0" rtl="0" algn="l">
              <a:lnSpc>
                <a:spcPct val="100000"/>
              </a:lnSpc>
              <a:spcBef>
                <a:spcPts val="400"/>
              </a:spcBef>
              <a:spcAft>
                <a:spcPts val="0"/>
              </a:spcAft>
              <a:buClr>
                <a:schemeClr val="dk1"/>
              </a:buClr>
              <a:buSzPts val="2000"/>
              <a:buFont typeface="Times New Roman"/>
              <a:buChar char="»"/>
              <a:defRPr b="0" i="0" sz="2000" u="none" cap="none" strike="noStrike">
                <a:solidFill>
                  <a:schemeClr val="dk1"/>
                </a:solidFill>
                <a:latin typeface="Times New Roman"/>
                <a:ea typeface="Times New Roman"/>
                <a:cs typeface="Times New Roman"/>
                <a:sym typeface="Times New Roman"/>
              </a:defRPr>
            </a:lvl5pPr>
            <a:lvl6pPr indent="-355600" lvl="5" marL="2743200" marR="0" rtl="0" algn="l">
              <a:lnSpc>
                <a:spcPct val="100000"/>
              </a:lnSpc>
              <a:spcBef>
                <a:spcPts val="400"/>
              </a:spcBef>
              <a:spcAft>
                <a:spcPts val="0"/>
              </a:spcAft>
              <a:buClr>
                <a:schemeClr val="dk1"/>
              </a:buClr>
              <a:buSzPts val="2000"/>
              <a:buFont typeface="Times New Roman"/>
              <a:buChar char="»"/>
              <a:defRPr b="0" i="0" sz="2000" u="none" cap="none" strike="noStrike">
                <a:solidFill>
                  <a:schemeClr val="dk1"/>
                </a:solidFill>
                <a:latin typeface="Times New Roman"/>
                <a:ea typeface="Times New Roman"/>
                <a:cs typeface="Times New Roman"/>
                <a:sym typeface="Times New Roman"/>
              </a:defRPr>
            </a:lvl6pPr>
            <a:lvl7pPr indent="-355600" lvl="6" marL="3200400" marR="0" rtl="0" algn="l">
              <a:lnSpc>
                <a:spcPct val="100000"/>
              </a:lnSpc>
              <a:spcBef>
                <a:spcPts val="400"/>
              </a:spcBef>
              <a:spcAft>
                <a:spcPts val="0"/>
              </a:spcAft>
              <a:buClr>
                <a:schemeClr val="dk1"/>
              </a:buClr>
              <a:buSzPts val="2000"/>
              <a:buFont typeface="Times New Roman"/>
              <a:buChar char="»"/>
              <a:defRPr b="0" i="0" sz="2000" u="none" cap="none" strike="noStrike">
                <a:solidFill>
                  <a:schemeClr val="dk1"/>
                </a:solidFill>
                <a:latin typeface="Times New Roman"/>
                <a:ea typeface="Times New Roman"/>
                <a:cs typeface="Times New Roman"/>
                <a:sym typeface="Times New Roman"/>
              </a:defRPr>
            </a:lvl7pPr>
            <a:lvl8pPr indent="-355600" lvl="7" marL="3657600" marR="0" rtl="0" algn="l">
              <a:lnSpc>
                <a:spcPct val="100000"/>
              </a:lnSpc>
              <a:spcBef>
                <a:spcPts val="400"/>
              </a:spcBef>
              <a:spcAft>
                <a:spcPts val="0"/>
              </a:spcAft>
              <a:buClr>
                <a:schemeClr val="dk1"/>
              </a:buClr>
              <a:buSzPts val="2000"/>
              <a:buFont typeface="Times New Roman"/>
              <a:buChar char="»"/>
              <a:defRPr b="0" i="0" sz="2000" u="none" cap="none" strike="noStrike">
                <a:solidFill>
                  <a:schemeClr val="dk1"/>
                </a:solidFill>
                <a:latin typeface="Times New Roman"/>
                <a:ea typeface="Times New Roman"/>
                <a:cs typeface="Times New Roman"/>
                <a:sym typeface="Times New Roman"/>
              </a:defRPr>
            </a:lvl8pPr>
            <a:lvl9pPr indent="-355600" lvl="8" marL="4114800" marR="0" rtl="0" algn="l">
              <a:lnSpc>
                <a:spcPct val="100000"/>
              </a:lnSpc>
              <a:spcBef>
                <a:spcPts val="400"/>
              </a:spcBef>
              <a:spcAft>
                <a:spcPts val="0"/>
              </a:spcAft>
              <a:buClr>
                <a:schemeClr val="dk1"/>
              </a:buClr>
              <a:buSzPts val="2000"/>
              <a:buFont typeface="Times New Roman"/>
              <a:buChar char="»"/>
              <a:defRPr b="0" i="0" sz="2000" u="none" cap="none" strike="noStrike">
                <a:solidFill>
                  <a:schemeClr val="dk1"/>
                </a:solidFill>
                <a:latin typeface="Times New Roman"/>
                <a:ea typeface="Times New Roman"/>
                <a:cs typeface="Times New Roman"/>
                <a:sym typeface="Times New Roman"/>
              </a:defRPr>
            </a:lvl9pPr>
          </a:lstStyle>
          <a:p/>
        </p:txBody>
      </p:sp>
      <p:sp>
        <p:nvSpPr>
          <p:cNvPr id="12" name="Google Shape;12;p48"/>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1400" u="none" cap="none" strike="noStrike">
                <a:solidFill>
                  <a:schemeClr val="dk1"/>
                </a:solidFill>
                <a:latin typeface="Times New Roman"/>
                <a:ea typeface="Times New Roman"/>
                <a:cs typeface="Times New Roman"/>
                <a:sym typeface="Times New Roman"/>
              </a:defRPr>
            </a:lvl1pPr>
            <a:lvl2pPr lvl="1"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2pPr>
            <a:lvl3pPr lvl="2"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3pPr>
            <a:lvl4pPr lvl="3"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4pPr>
            <a:lvl5pPr lvl="4"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5pPr>
            <a:lvl6pPr lvl="5"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6pPr>
            <a:lvl7pPr lvl="6"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7pPr>
            <a:lvl8pPr lvl="7"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8pPr>
            <a:lvl9pPr lvl="8"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9pPr>
          </a:lstStyle>
          <a:p/>
        </p:txBody>
      </p:sp>
      <p:sp>
        <p:nvSpPr>
          <p:cNvPr id="13" name="Google Shape;13;p48"/>
          <p:cNvSpPr txBox="1"/>
          <p:nvPr>
            <p:ph idx="11" type="ftr"/>
          </p:nvPr>
        </p:nvSpPr>
        <p:spPr>
          <a:xfrm>
            <a:off x="3124200" y="6248400"/>
            <a:ext cx="2895600" cy="457200"/>
          </a:xfrm>
          <a:prstGeom prst="rect">
            <a:avLst/>
          </a:prstGeom>
          <a:noFill/>
          <a:ln>
            <a:noFill/>
          </a:ln>
        </p:spPr>
        <p:txBody>
          <a:bodyPr anchorCtr="0" anchor="t" bIns="45700" lIns="91425" spcFirstLastPara="1" rIns="91425" wrap="square" tIns="45700">
            <a:noAutofit/>
          </a:bodyPr>
          <a:lstStyle>
            <a:lvl1pPr lvl="0" marR="0" rtl="0" algn="ctr">
              <a:lnSpc>
                <a:spcPct val="100000"/>
              </a:lnSpc>
              <a:spcBef>
                <a:spcPts val="0"/>
              </a:spcBef>
              <a:spcAft>
                <a:spcPts val="0"/>
              </a:spcAft>
              <a:buSzPts val="1400"/>
              <a:buNone/>
              <a:defRPr b="0" i="0" sz="1400" u="none" cap="none" strike="noStrike">
                <a:solidFill>
                  <a:schemeClr val="dk1"/>
                </a:solidFill>
                <a:latin typeface="Times New Roman"/>
                <a:ea typeface="Times New Roman"/>
                <a:cs typeface="Times New Roman"/>
                <a:sym typeface="Times New Roman"/>
              </a:defRPr>
            </a:lvl1pPr>
            <a:lvl2pPr lvl="1"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2pPr>
            <a:lvl3pPr lvl="2"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3pPr>
            <a:lvl4pPr lvl="3"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4pPr>
            <a:lvl5pPr lvl="4"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5pPr>
            <a:lvl6pPr lvl="5"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6pPr>
            <a:lvl7pPr lvl="6"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7pPr>
            <a:lvl8pPr lvl="7"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8pPr>
            <a:lvl9pPr lvl="8"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9pPr>
          </a:lstStyle>
          <a:p/>
        </p:txBody>
      </p:sp>
      <p:sp>
        <p:nvSpPr>
          <p:cNvPr id="14" name="Google Shape;14;p48"/>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dk1"/>
              </a:buClr>
              <a:buSzPts val="1400"/>
              <a:buFont typeface="Times New Roman"/>
              <a:buNone/>
              <a:defRPr b="0" i="0" sz="1400" u="none" cap="none" strike="noStrike">
                <a:solidFill>
                  <a:schemeClr val="dk1"/>
                </a:solidFill>
                <a:latin typeface="Times New Roman"/>
                <a:ea typeface="Times New Roman"/>
                <a:cs typeface="Times New Roman"/>
                <a:sym typeface="Times New Roman"/>
              </a:defRPr>
            </a:lvl1pPr>
            <a:lvl2pPr indent="0" lvl="1" marL="0" marR="0" rtl="0" algn="r">
              <a:lnSpc>
                <a:spcPct val="100000"/>
              </a:lnSpc>
              <a:spcBef>
                <a:spcPts val="0"/>
              </a:spcBef>
              <a:spcAft>
                <a:spcPts val="0"/>
              </a:spcAft>
              <a:buClr>
                <a:schemeClr val="dk1"/>
              </a:buClr>
              <a:buSzPts val="1400"/>
              <a:buFont typeface="Times New Roman"/>
              <a:buNone/>
              <a:defRPr b="0" i="0" sz="1400" u="none" cap="none" strike="noStrike">
                <a:solidFill>
                  <a:schemeClr val="dk1"/>
                </a:solidFill>
                <a:latin typeface="Times New Roman"/>
                <a:ea typeface="Times New Roman"/>
                <a:cs typeface="Times New Roman"/>
                <a:sym typeface="Times New Roman"/>
              </a:defRPr>
            </a:lvl2pPr>
            <a:lvl3pPr indent="0" lvl="2" marL="0" marR="0" rtl="0" algn="r">
              <a:lnSpc>
                <a:spcPct val="100000"/>
              </a:lnSpc>
              <a:spcBef>
                <a:spcPts val="0"/>
              </a:spcBef>
              <a:spcAft>
                <a:spcPts val="0"/>
              </a:spcAft>
              <a:buClr>
                <a:schemeClr val="dk1"/>
              </a:buClr>
              <a:buSzPts val="1400"/>
              <a:buFont typeface="Times New Roman"/>
              <a:buNone/>
              <a:defRPr b="0" i="0" sz="1400" u="none" cap="none" strike="noStrike">
                <a:solidFill>
                  <a:schemeClr val="dk1"/>
                </a:solidFill>
                <a:latin typeface="Times New Roman"/>
                <a:ea typeface="Times New Roman"/>
                <a:cs typeface="Times New Roman"/>
                <a:sym typeface="Times New Roman"/>
              </a:defRPr>
            </a:lvl3pPr>
            <a:lvl4pPr indent="0" lvl="3" marL="0" marR="0" rtl="0" algn="r">
              <a:lnSpc>
                <a:spcPct val="100000"/>
              </a:lnSpc>
              <a:spcBef>
                <a:spcPts val="0"/>
              </a:spcBef>
              <a:spcAft>
                <a:spcPts val="0"/>
              </a:spcAft>
              <a:buClr>
                <a:schemeClr val="dk1"/>
              </a:buClr>
              <a:buSzPts val="1400"/>
              <a:buFont typeface="Times New Roman"/>
              <a:buNone/>
              <a:defRPr b="0" i="0" sz="1400" u="none" cap="none" strike="noStrike">
                <a:solidFill>
                  <a:schemeClr val="dk1"/>
                </a:solidFill>
                <a:latin typeface="Times New Roman"/>
                <a:ea typeface="Times New Roman"/>
                <a:cs typeface="Times New Roman"/>
                <a:sym typeface="Times New Roman"/>
              </a:defRPr>
            </a:lvl4pPr>
            <a:lvl5pPr indent="0" lvl="4" marL="0" marR="0" rtl="0" algn="r">
              <a:lnSpc>
                <a:spcPct val="100000"/>
              </a:lnSpc>
              <a:spcBef>
                <a:spcPts val="0"/>
              </a:spcBef>
              <a:spcAft>
                <a:spcPts val="0"/>
              </a:spcAft>
              <a:buClr>
                <a:schemeClr val="dk1"/>
              </a:buClr>
              <a:buSzPts val="1400"/>
              <a:buFont typeface="Times New Roman"/>
              <a:buNone/>
              <a:defRPr b="0" i="0" sz="1400" u="none" cap="none" strike="noStrike">
                <a:solidFill>
                  <a:schemeClr val="dk1"/>
                </a:solidFill>
                <a:latin typeface="Times New Roman"/>
                <a:ea typeface="Times New Roman"/>
                <a:cs typeface="Times New Roman"/>
                <a:sym typeface="Times New Roman"/>
              </a:defRPr>
            </a:lvl5pPr>
            <a:lvl6pPr indent="0" lvl="5" marL="0" marR="0" rtl="0" algn="r">
              <a:lnSpc>
                <a:spcPct val="100000"/>
              </a:lnSpc>
              <a:spcBef>
                <a:spcPts val="0"/>
              </a:spcBef>
              <a:spcAft>
                <a:spcPts val="0"/>
              </a:spcAft>
              <a:buClr>
                <a:schemeClr val="dk1"/>
              </a:buClr>
              <a:buSzPts val="1400"/>
              <a:buFont typeface="Times New Roman"/>
              <a:buNone/>
              <a:defRPr b="0" i="0" sz="1400" u="none" cap="none" strike="noStrike">
                <a:solidFill>
                  <a:schemeClr val="dk1"/>
                </a:solidFill>
                <a:latin typeface="Times New Roman"/>
                <a:ea typeface="Times New Roman"/>
                <a:cs typeface="Times New Roman"/>
                <a:sym typeface="Times New Roman"/>
              </a:defRPr>
            </a:lvl6pPr>
            <a:lvl7pPr indent="0" lvl="6" marL="0" marR="0" rtl="0" algn="r">
              <a:lnSpc>
                <a:spcPct val="100000"/>
              </a:lnSpc>
              <a:spcBef>
                <a:spcPts val="0"/>
              </a:spcBef>
              <a:spcAft>
                <a:spcPts val="0"/>
              </a:spcAft>
              <a:buClr>
                <a:schemeClr val="dk1"/>
              </a:buClr>
              <a:buSzPts val="1400"/>
              <a:buFont typeface="Times New Roman"/>
              <a:buNone/>
              <a:defRPr b="0" i="0" sz="1400" u="none" cap="none" strike="noStrike">
                <a:solidFill>
                  <a:schemeClr val="dk1"/>
                </a:solidFill>
                <a:latin typeface="Times New Roman"/>
                <a:ea typeface="Times New Roman"/>
                <a:cs typeface="Times New Roman"/>
                <a:sym typeface="Times New Roman"/>
              </a:defRPr>
            </a:lvl7pPr>
            <a:lvl8pPr indent="0" lvl="7" marL="0" marR="0" rtl="0" algn="r">
              <a:lnSpc>
                <a:spcPct val="100000"/>
              </a:lnSpc>
              <a:spcBef>
                <a:spcPts val="0"/>
              </a:spcBef>
              <a:spcAft>
                <a:spcPts val="0"/>
              </a:spcAft>
              <a:buClr>
                <a:schemeClr val="dk1"/>
              </a:buClr>
              <a:buSzPts val="1400"/>
              <a:buFont typeface="Times New Roman"/>
              <a:buNone/>
              <a:defRPr b="0" i="0" sz="1400" u="none" cap="none" strike="noStrike">
                <a:solidFill>
                  <a:schemeClr val="dk1"/>
                </a:solidFill>
                <a:latin typeface="Times New Roman"/>
                <a:ea typeface="Times New Roman"/>
                <a:cs typeface="Times New Roman"/>
                <a:sym typeface="Times New Roman"/>
              </a:defRPr>
            </a:lvl8pPr>
            <a:lvl9pPr indent="0" lvl="8" marL="0" marR="0" rtl="0" algn="r">
              <a:lnSpc>
                <a:spcPct val="100000"/>
              </a:lnSpc>
              <a:spcBef>
                <a:spcPts val="0"/>
              </a:spcBef>
              <a:spcAft>
                <a:spcPts val="0"/>
              </a:spcAft>
              <a:buClr>
                <a:schemeClr val="dk1"/>
              </a:buClr>
              <a:buSzPts val="1400"/>
              <a:buFont typeface="Times New Roman"/>
              <a:buNone/>
              <a:defRPr b="0" i="0" sz="1400" u="none" cap="none" strike="noStrike">
                <a:solidFill>
                  <a:schemeClr val="dk1"/>
                </a:solidFill>
                <a:latin typeface="Times New Roman"/>
                <a:ea typeface="Times New Roman"/>
                <a:cs typeface="Times New Roman"/>
                <a:sym typeface="Times New Roman"/>
              </a:defRPr>
            </a:lvl9pPr>
          </a:lstStyle>
          <a:p>
            <a:pPr indent="0" lvl="0" marL="0" rtl="0" algn="r">
              <a:spcBef>
                <a:spcPts val="0"/>
              </a:spcBef>
              <a:spcAft>
                <a:spcPts val="0"/>
              </a:spcAft>
              <a:buNone/>
            </a:pPr>
            <a:fld id="{00000000-1234-1234-1234-123412341234}" type="slidenum">
              <a:rPr lang="en-US"/>
              <a:t>‹#›</a:t>
            </a:fld>
            <a:endParaRPr>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49"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21" name="Shape 21"/>
        <p:cNvGrpSpPr/>
        <p:nvPr/>
      </p:nvGrpSpPr>
      <p:grpSpPr>
        <a:xfrm>
          <a:off x="0" y="0"/>
          <a:ext cx="0" cy="0"/>
          <a:chOff x="0" y="0"/>
          <a:chExt cx="0" cy="0"/>
        </a:xfrm>
      </p:grpSpPr>
      <p:sp>
        <p:nvSpPr>
          <p:cNvPr id="22" name="Google Shape;22;p47"/>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1pPr>
            <a:lvl2pPr lvl="1" marR="0" rtl="0" algn="ctr">
              <a:lnSpc>
                <a:spcPct val="100000"/>
              </a:lnSpc>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2pPr>
            <a:lvl3pPr lvl="2" marR="0" rtl="0" algn="ctr">
              <a:lnSpc>
                <a:spcPct val="100000"/>
              </a:lnSpc>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3pPr>
            <a:lvl4pPr lvl="3" marR="0" rtl="0" algn="ctr">
              <a:lnSpc>
                <a:spcPct val="100000"/>
              </a:lnSpc>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4pPr>
            <a:lvl5pPr lvl="4" marR="0" rtl="0" algn="ctr">
              <a:lnSpc>
                <a:spcPct val="100000"/>
              </a:lnSpc>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5pPr>
            <a:lvl6pPr lvl="5" marR="0" rtl="0" algn="ctr">
              <a:lnSpc>
                <a:spcPct val="100000"/>
              </a:lnSpc>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6pPr>
            <a:lvl7pPr lvl="6" marR="0" rtl="0" algn="ctr">
              <a:lnSpc>
                <a:spcPct val="100000"/>
              </a:lnSpc>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7pPr>
            <a:lvl8pPr lvl="7" marR="0" rtl="0" algn="ctr">
              <a:lnSpc>
                <a:spcPct val="100000"/>
              </a:lnSpc>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8pPr>
            <a:lvl9pPr lvl="8" marR="0" rtl="0" algn="ctr">
              <a:lnSpc>
                <a:spcPct val="100000"/>
              </a:lnSpc>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9pPr>
          </a:lstStyle>
          <a:p/>
        </p:txBody>
      </p:sp>
      <p:sp>
        <p:nvSpPr>
          <p:cNvPr id="23" name="Google Shape;23;p47"/>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noAutofit/>
          </a:bodyPr>
          <a:lstStyle>
            <a:lvl1pPr indent="-431800" lvl="0" marL="457200" marR="0" rtl="0" algn="l">
              <a:lnSpc>
                <a:spcPct val="100000"/>
              </a:lnSpc>
              <a:spcBef>
                <a:spcPts val="640"/>
              </a:spcBef>
              <a:spcAft>
                <a:spcPts val="0"/>
              </a:spcAft>
              <a:buClr>
                <a:schemeClr val="dk1"/>
              </a:buClr>
              <a:buSzPts val="3200"/>
              <a:buFont typeface="Times New Roman"/>
              <a:buChar char="•"/>
              <a:defRPr b="0" i="0" sz="3200" u="none" cap="none" strike="noStrike">
                <a:solidFill>
                  <a:schemeClr val="dk1"/>
                </a:solidFill>
                <a:latin typeface="Times New Roman"/>
                <a:ea typeface="Times New Roman"/>
                <a:cs typeface="Times New Roman"/>
                <a:sym typeface="Times New Roman"/>
              </a:defRPr>
            </a:lvl1pPr>
            <a:lvl2pPr indent="-406400" lvl="1" marL="914400" marR="0" rtl="0" algn="l">
              <a:lnSpc>
                <a:spcPct val="100000"/>
              </a:lnSpc>
              <a:spcBef>
                <a:spcPts val="560"/>
              </a:spcBef>
              <a:spcAft>
                <a:spcPts val="0"/>
              </a:spcAft>
              <a:buClr>
                <a:schemeClr val="dk1"/>
              </a:buClr>
              <a:buSzPts val="2800"/>
              <a:buFont typeface="Times New Roman"/>
              <a:buChar char="–"/>
              <a:defRPr b="0" i="0" sz="2800" u="none" cap="none" strike="noStrike">
                <a:solidFill>
                  <a:schemeClr val="dk1"/>
                </a:solidFill>
                <a:latin typeface="Times New Roman"/>
                <a:ea typeface="Times New Roman"/>
                <a:cs typeface="Times New Roman"/>
                <a:sym typeface="Times New Roman"/>
              </a:defRPr>
            </a:lvl2pPr>
            <a:lvl3pPr indent="-381000" lvl="2" marL="1371600" marR="0" rtl="0" algn="l">
              <a:lnSpc>
                <a:spcPct val="100000"/>
              </a:lnSpc>
              <a:spcBef>
                <a:spcPts val="480"/>
              </a:spcBef>
              <a:spcAft>
                <a:spcPts val="0"/>
              </a:spcAft>
              <a:buClr>
                <a:schemeClr val="dk1"/>
              </a:buClr>
              <a:buSzPts val="2400"/>
              <a:buFont typeface="Times New Roman"/>
              <a:buChar char="•"/>
              <a:defRPr b="0" i="0" sz="2400" u="none" cap="none" strike="noStrike">
                <a:solidFill>
                  <a:schemeClr val="dk1"/>
                </a:solidFill>
                <a:latin typeface="Times New Roman"/>
                <a:ea typeface="Times New Roman"/>
                <a:cs typeface="Times New Roman"/>
                <a:sym typeface="Times New Roman"/>
              </a:defRPr>
            </a:lvl3pPr>
            <a:lvl4pPr indent="-355600" lvl="3" marL="1828800" marR="0" rtl="0" algn="l">
              <a:lnSpc>
                <a:spcPct val="100000"/>
              </a:lnSpc>
              <a:spcBef>
                <a:spcPts val="400"/>
              </a:spcBef>
              <a:spcAft>
                <a:spcPts val="0"/>
              </a:spcAft>
              <a:buClr>
                <a:schemeClr val="dk1"/>
              </a:buClr>
              <a:buSzPts val="2000"/>
              <a:buFont typeface="Times New Roman"/>
              <a:buChar char="–"/>
              <a:defRPr b="0" i="0" sz="2000" u="none" cap="none" strike="noStrike">
                <a:solidFill>
                  <a:schemeClr val="dk1"/>
                </a:solidFill>
                <a:latin typeface="Times New Roman"/>
                <a:ea typeface="Times New Roman"/>
                <a:cs typeface="Times New Roman"/>
                <a:sym typeface="Times New Roman"/>
              </a:defRPr>
            </a:lvl4pPr>
            <a:lvl5pPr indent="-355600" lvl="4" marL="2286000" marR="0" rtl="0" algn="l">
              <a:lnSpc>
                <a:spcPct val="100000"/>
              </a:lnSpc>
              <a:spcBef>
                <a:spcPts val="400"/>
              </a:spcBef>
              <a:spcAft>
                <a:spcPts val="0"/>
              </a:spcAft>
              <a:buClr>
                <a:schemeClr val="dk1"/>
              </a:buClr>
              <a:buSzPts val="2000"/>
              <a:buFont typeface="Times New Roman"/>
              <a:buChar char="»"/>
              <a:defRPr b="0" i="0" sz="2000" u="none" cap="none" strike="noStrike">
                <a:solidFill>
                  <a:schemeClr val="dk1"/>
                </a:solidFill>
                <a:latin typeface="Times New Roman"/>
                <a:ea typeface="Times New Roman"/>
                <a:cs typeface="Times New Roman"/>
                <a:sym typeface="Times New Roman"/>
              </a:defRPr>
            </a:lvl5pPr>
            <a:lvl6pPr indent="-355600" lvl="5" marL="2743200" marR="0" rtl="0" algn="l">
              <a:lnSpc>
                <a:spcPct val="100000"/>
              </a:lnSpc>
              <a:spcBef>
                <a:spcPts val="400"/>
              </a:spcBef>
              <a:spcAft>
                <a:spcPts val="0"/>
              </a:spcAft>
              <a:buClr>
                <a:schemeClr val="dk1"/>
              </a:buClr>
              <a:buSzPts val="2000"/>
              <a:buFont typeface="Times New Roman"/>
              <a:buChar char="»"/>
              <a:defRPr b="0" i="0" sz="2000" u="none" cap="none" strike="noStrike">
                <a:solidFill>
                  <a:schemeClr val="dk1"/>
                </a:solidFill>
                <a:latin typeface="Times New Roman"/>
                <a:ea typeface="Times New Roman"/>
                <a:cs typeface="Times New Roman"/>
                <a:sym typeface="Times New Roman"/>
              </a:defRPr>
            </a:lvl6pPr>
            <a:lvl7pPr indent="-355600" lvl="6" marL="3200400" marR="0" rtl="0" algn="l">
              <a:lnSpc>
                <a:spcPct val="100000"/>
              </a:lnSpc>
              <a:spcBef>
                <a:spcPts val="400"/>
              </a:spcBef>
              <a:spcAft>
                <a:spcPts val="0"/>
              </a:spcAft>
              <a:buClr>
                <a:schemeClr val="dk1"/>
              </a:buClr>
              <a:buSzPts val="2000"/>
              <a:buFont typeface="Times New Roman"/>
              <a:buChar char="»"/>
              <a:defRPr b="0" i="0" sz="2000" u="none" cap="none" strike="noStrike">
                <a:solidFill>
                  <a:schemeClr val="dk1"/>
                </a:solidFill>
                <a:latin typeface="Times New Roman"/>
                <a:ea typeface="Times New Roman"/>
                <a:cs typeface="Times New Roman"/>
                <a:sym typeface="Times New Roman"/>
              </a:defRPr>
            </a:lvl7pPr>
            <a:lvl8pPr indent="-355600" lvl="7" marL="3657600" marR="0" rtl="0" algn="l">
              <a:lnSpc>
                <a:spcPct val="100000"/>
              </a:lnSpc>
              <a:spcBef>
                <a:spcPts val="400"/>
              </a:spcBef>
              <a:spcAft>
                <a:spcPts val="0"/>
              </a:spcAft>
              <a:buClr>
                <a:schemeClr val="dk1"/>
              </a:buClr>
              <a:buSzPts val="2000"/>
              <a:buFont typeface="Times New Roman"/>
              <a:buChar char="»"/>
              <a:defRPr b="0" i="0" sz="2000" u="none" cap="none" strike="noStrike">
                <a:solidFill>
                  <a:schemeClr val="dk1"/>
                </a:solidFill>
                <a:latin typeface="Times New Roman"/>
                <a:ea typeface="Times New Roman"/>
                <a:cs typeface="Times New Roman"/>
                <a:sym typeface="Times New Roman"/>
              </a:defRPr>
            </a:lvl8pPr>
            <a:lvl9pPr indent="-355600" lvl="8" marL="4114800" marR="0" rtl="0" algn="l">
              <a:lnSpc>
                <a:spcPct val="100000"/>
              </a:lnSpc>
              <a:spcBef>
                <a:spcPts val="400"/>
              </a:spcBef>
              <a:spcAft>
                <a:spcPts val="0"/>
              </a:spcAft>
              <a:buClr>
                <a:schemeClr val="dk1"/>
              </a:buClr>
              <a:buSzPts val="2000"/>
              <a:buFont typeface="Times New Roman"/>
              <a:buChar char="»"/>
              <a:defRPr b="0" i="0" sz="2000" u="none" cap="none" strike="noStrike">
                <a:solidFill>
                  <a:schemeClr val="dk1"/>
                </a:solidFill>
                <a:latin typeface="Times New Roman"/>
                <a:ea typeface="Times New Roman"/>
                <a:cs typeface="Times New Roman"/>
                <a:sym typeface="Times New Roman"/>
              </a:defRPr>
            </a:lvl9pPr>
          </a:lstStyle>
          <a:p/>
        </p:txBody>
      </p:sp>
      <p:sp>
        <p:nvSpPr>
          <p:cNvPr id="24" name="Google Shape;24;p47"/>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1400" u="none" cap="none" strike="noStrike">
                <a:solidFill>
                  <a:schemeClr val="dk1"/>
                </a:solidFill>
                <a:latin typeface="Times New Roman"/>
                <a:ea typeface="Times New Roman"/>
                <a:cs typeface="Times New Roman"/>
                <a:sym typeface="Times New Roman"/>
              </a:defRPr>
            </a:lvl1pPr>
            <a:lvl2pPr lvl="1"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2pPr>
            <a:lvl3pPr lvl="2"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3pPr>
            <a:lvl4pPr lvl="3"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4pPr>
            <a:lvl5pPr lvl="4"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5pPr>
            <a:lvl6pPr lvl="5"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6pPr>
            <a:lvl7pPr lvl="6"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7pPr>
            <a:lvl8pPr lvl="7"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8pPr>
            <a:lvl9pPr lvl="8"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9pPr>
          </a:lstStyle>
          <a:p/>
        </p:txBody>
      </p:sp>
      <p:sp>
        <p:nvSpPr>
          <p:cNvPr id="25" name="Google Shape;25;p47"/>
          <p:cNvSpPr txBox="1"/>
          <p:nvPr>
            <p:ph idx="11" type="ftr"/>
          </p:nvPr>
        </p:nvSpPr>
        <p:spPr>
          <a:xfrm>
            <a:off x="3124200" y="6248400"/>
            <a:ext cx="2895600" cy="457200"/>
          </a:xfrm>
          <a:prstGeom prst="rect">
            <a:avLst/>
          </a:prstGeom>
          <a:noFill/>
          <a:ln>
            <a:noFill/>
          </a:ln>
        </p:spPr>
        <p:txBody>
          <a:bodyPr anchorCtr="0" anchor="t" bIns="45700" lIns="91425" spcFirstLastPara="1" rIns="91425" wrap="square" tIns="45700">
            <a:noAutofit/>
          </a:bodyPr>
          <a:lstStyle>
            <a:lvl1pPr lvl="0" marR="0" rtl="0" algn="ctr">
              <a:lnSpc>
                <a:spcPct val="100000"/>
              </a:lnSpc>
              <a:spcBef>
                <a:spcPts val="0"/>
              </a:spcBef>
              <a:spcAft>
                <a:spcPts val="0"/>
              </a:spcAft>
              <a:buSzPts val="1400"/>
              <a:buNone/>
              <a:defRPr b="0" i="0" sz="1400" u="none" cap="none" strike="noStrike">
                <a:solidFill>
                  <a:schemeClr val="dk1"/>
                </a:solidFill>
                <a:latin typeface="Times New Roman"/>
                <a:ea typeface="Times New Roman"/>
                <a:cs typeface="Times New Roman"/>
                <a:sym typeface="Times New Roman"/>
              </a:defRPr>
            </a:lvl1pPr>
            <a:lvl2pPr lvl="1"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2pPr>
            <a:lvl3pPr lvl="2"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3pPr>
            <a:lvl4pPr lvl="3"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4pPr>
            <a:lvl5pPr lvl="4"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5pPr>
            <a:lvl6pPr lvl="5"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6pPr>
            <a:lvl7pPr lvl="6"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7pPr>
            <a:lvl8pPr lvl="7"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8pPr>
            <a:lvl9pPr lvl="8"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9pPr>
          </a:lstStyle>
          <a:p/>
        </p:txBody>
      </p:sp>
      <p:sp>
        <p:nvSpPr>
          <p:cNvPr id="26" name="Google Shape;26;p47"/>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dk1"/>
              </a:buClr>
              <a:buSzPts val="1400"/>
              <a:buFont typeface="Times New Roman"/>
              <a:buNone/>
              <a:defRPr b="0" i="0" sz="1400" u="none" cap="none" strike="noStrike">
                <a:solidFill>
                  <a:schemeClr val="dk1"/>
                </a:solidFill>
                <a:latin typeface="Times New Roman"/>
                <a:ea typeface="Times New Roman"/>
                <a:cs typeface="Times New Roman"/>
                <a:sym typeface="Times New Roman"/>
              </a:defRPr>
            </a:lvl1pPr>
            <a:lvl2pPr indent="0" lvl="1" marL="0" marR="0" rtl="0" algn="r">
              <a:lnSpc>
                <a:spcPct val="100000"/>
              </a:lnSpc>
              <a:spcBef>
                <a:spcPts val="0"/>
              </a:spcBef>
              <a:spcAft>
                <a:spcPts val="0"/>
              </a:spcAft>
              <a:buClr>
                <a:schemeClr val="dk1"/>
              </a:buClr>
              <a:buSzPts val="1400"/>
              <a:buFont typeface="Times New Roman"/>
              <a:buNone/>
              <a:defRPr b="0" i="0" sz="1400" u="none" cap="none" strike="noStrike">
                <a:solidFill>
                  <a:schemeClr val="dk1"/>
                </a:solidFill>
                <a:latin typeface="Times New Roman"/>
                <a:ea typeface="Times New Roman"/>
                <a:cs typeface="Times New Roman"/>
                <a:sym typeface="Times New Roman"/>
              </a:defRPr>
            </a:lvl2pPr>
            <a:lvl3pPr indent="0" lvl="2" marL="0" marR="0" rtl="0" algn="r">
              <a:lnSpc>
                <a:spcPct val="100000"/>
              </a:lnSpc>
              <a:spcBef>
                <a:spcPts val="0"/>
              </a:spcBef>
              <a:spcAft>
                <a:spcPts val="0"/>
              </a:spcAft>
              <a:buClr>
                <a:schemeClr val="dk1"/>
              </a:buClr>
              <a:buSzPts val="1400"/>
              <a:buFont typeface="Times New Roman"/>
              <a:buNone/>
              <a:defRPr b="0" i="0" sz="1400" u="none" cap="none" strike="noStrike">
                <a:solidFill>
                  <a:schemeClr val="dk1"/>
                </a:solidFill>
                <a:latin typeface="Times New Roman"/>
                <a:ea typeface="Times New Roman"/>
                <a:cs typeface="Times New Roman"/>
                <a:sym typeface="Times New Roman"/>
              </a:defRPr>
            </a:lvl3pPr>
            <a:lvl4pPr indent="0" lvl="3" marL="0" marR="0" rtl="0" algn="r">
              <a:lnSpc>
                <a:spcPct val="100000"/>
              </a:lnSpc>
              <a:spcBef>
                <a:spcPts val="0"/>
              </a:spcBef>
              <a:spcAft>
                <a:spcPts val="0"/>
              </a:spcAft>
              <a:buClr>
                <a:schemeClr val="dk1"/>
              </a:buClr>
              <a:buSzPts val="1400"/>
              <a:buFont typeface="Times New Roman"/>
              <a:buNone/>
              <a:defRPr b="0" i="0" sz="1400" u="none" cap="none" strike="noStrike">
                <a:solidFill>
                  <a:schemeClr val="dk1"/>
                </a:solidFill>
                <a:latin typeface="Times New Roman"/>
                <a:ea typeface="Times New Roman"/>
                <a:cs typeface="Times New Roman"/>
                <a:sym typeface="Times New Roman"/>
              </a:defRPr>
            </a:lvl4pPr>
            <a:lvl5pPr indent="0" lvl="4" marL="0" marR="0" rtl="0" algn="r">
              <a:lnSpc>
                <a:spcPct val="100000"/>
              </a:lnSpc>
              <a:spcBef>
                <a:spcPts val="0"/>
              </a:spcBef>
              <a:spcAft>
                <a:spcPts val="0"/>
              </a:spcAft>
              <a:buClr>
                <a:schemeClr val="dk1"/>
              </a:buClr>
              <a:buSzPts val="1400"/>
              <a:buFont typeface="Times New Roman"/>
              <a:buNone/>
              <a:defRPr b="0" i="0" sz="1400" u="none" cap="none" strike="noStrike">
                <a:solidFill>
                  <a:schemeClr val="dk1"/>
                </a:solidFill>
                <a:latin typeface="Times New Roman"/>
                <a:ea typeface="Times New Roman"/>
                <a:cs typeface="Times New Roman"/>
                <a:sym typeface="Times New Roman"/>
              </a:defRPr>
            </a:lvl5pPr>
            <a:lvl6pPr indent="0" lvl="5" marL="0" marR="0" rtl="0" algn="r">
              <a:lnSpc>
                <a:spcPct val="100000"/>
              </a:lnSpc>
              <a:spcBef>
                <a:spcPts val="0"/>
              </a:spcBef>
              <a:spcAft>
                <a:spcPts val="0"/>
              </a:spcAft>
              <a:buClr>
                <a:schemeClr val="dk1"/>
              </a:buClr>
              <a:buSzPts val="1400"/>
              <a:buFont typeface="Times New Roman"/>
              <a:buNone/>
              <a:defRPr b="0" i="0" sz="1400" u="none" cap="none" strike="noStrike">
                <a:solidFill>
                  <a:schemeClr val="dk1"/>
                </a:solidFill>
                <a:latin typeface="Times New Roman"/>
                <a:ea typeface="Times New Roman"/>
                <a:cs typeface="Times New Roman"/>
                <a:sym typeface="Times New Roman"/>
              </a:defRPr>
            </a:lvl6pPr>
            <a:lvl7pPr indent="0" lvl="6" marL="0" marR="0" rtl="0" algn="r">
              <a:lnSpc>
                <a:spcPct val="100000"/>
              </a:lnSpc>
              <a:spcBef>
                <a:spcPts val="0"/>
              </a:spcBef>
              <a:spcAft>
                <a:spcPts val="0"/>
              </a:spcAft>
              <a:buClr>
                <a:schemeClr val="dk1"/>
              </a:buClr>
              <a:buSzPts val="1400"/>
              <a:buFont typeface="Times New Roman"/>
              <a:buNone/>
              <a:defRPr b="0" i="0" sz="1400" u="none" cap="none" strike="noStrike">
                <a:solidFill>
                  <a:schemeClr val="dk1"/>
                </a:solidFill>
                <a:latin typeface="Times New Roman"/>
                <a:ea typeface="Times New Roman"/>
                <a:cs typeface="Times New Roman"/>
                <a:sym typeface="Times New Roman"/>
              </a:defRPr>
            </a:lvl7pPr>
            <a:lvl8pPr indent="0" lvl="7" marL="0" marR="0" rtl="0" algn="r">
              <a:lnSpc>
                <a:spcPct val="100000"/>
              </a:lnSpc>
              <a:spcBef>
                <a:spcPts val="0"/>
              </a:spcBef>
              <a:spcAft>
                <a:spcPts val="0"/>
              </a:spcAft>
              <a:buClr>
                <a:schemeClr val="dk1"/>
              </a:buClr>
              <a:buSzPts val="1400"/>
              <a:buFont typeface="Times New Roman"/>
              <a:buNone/>
              <a:defRPr b="0" i="0" sz="1400" u="none" cap="none" strike="noStrike">
                <a:solidFill>
                  <a:schemeClr val="dk1"/>
                </a:solidFill>
                <a:latin typeface="Times New Roman"/>
                <a:ea typeface="Times New Roman"/>
                <a:cs typeface="Times New Roman"/>
                <a:sym typeface="Times New Roman"/>
              </a:defRPr>
            </a:lvl8pPr>
            <a:lvl9pPr indent="0" lvl="8" marL="0" marR="0" rtl="0" algn="r">
              <a:lnSpc>
                <a:spcPct val="100000"/>
              </a:lnSpc>
              <a:spcBef>
                <a:spcPts val="0"/>
              </a:spcBef>
              <a:spcAft>
                <a:spcPts val="0"/>
              </a:spcAft>
              <a:buClr>
                <a:schemeClr val="dk1"/>
              </a:buClr>
              <a:buSzPts val="1400"/>
              <a:buFont typeface="Times New Roman"/>
              <a:buNone/>
              <a:defRPr b="0" i="0" sz="1400" u="none" cap="none" strike="noStrike">
                <a:solidFill>
                  <a:schemeClr val="dk1"/>
                </a:solidFill>
                <a:latin typeface="Times New Roman"/>
                <a:ea typeface="Times New Roman"/>
                <a:cs typeface="Times New Roman"/>
                <a:sym typeface="Times New Roman"/>
              </a:defRPr>
            </a:lvl9pPr>
          </a:lstStyle>
          <a:p>
            <a:pPr indent="0" lvl="0" marL="0" rtl="0" algn="r">
              <a:spcBef>
                <a:spcPts val="0"/>
              </a:spcBef>
              <a:spcAft>
                <a:spcPts val="0"/>
              </a:spcAft>
              <a:buNone/>
            </a:pPr>
            <a:fld id="{00000000-1234-1234-1234-123412341234}" type="slidenum">
              <a:rPr lang="en-US"/>
              <a:t>‹#›</a:t>
            </a:fld>
            <a:endParaRPr>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51" r:id="rId1"/>
    <p:sldLayoutId id="2147483652" r:id="rId2"/>
    <p:sldLayoutId id="2147483653" r:id="rId3"/>
    <p:sldLayoutId id="2147483654" r:id="rId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image" Target="../media/image1.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2" name="Shape 52"/>
        <p:cNvGrpSpPr/>
        <p:nvPr/>
      </p:nvGrpSpPr>
      <p:grpSpPr>
        <a:xfrm>
          <a:off x="0" y="0"/>
          <a:ext cx="0" cy="0"/>
          <a:chOff x="0" y="0"/>
          <a:chExt cx="0" cy="0"/>
        </a:xfrm>
      </p:grpSpPr>
      <p:sp>
        <p:nvSpPr>
          <p:cNvPr id="53" name="Google Shape;53;g108a3e92c83_0_0"/>
          <p:cNvSpPr txBox="1"/>
          <p:nvPr>
            <p:ph type="title"/>
          </p:nvPr>
        </p:nvSpPr>
        <p:spPr>
          <a:xfrm>
            <a:off x="612375" y="2460600"/>
            <a:ext cx="7707300" cy="9684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None/>
            </a:pPr>
            <a:r>
              <a:rPr b="1" lang="en-US" sz="5200"/>
              <a:t>Biodiversity </a:t>
            </a:r>
            <a:endParaRPr b="1" sz="5200"/>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109" name="Shape 109"/>
        <p:cNvGrpSpPr/>
        <p:nvPr/>
      </p:nvGrpSpPr>
      <p:grpSpPr>
        <a:xfrm>
          <a:off x="0" y="0"/>
          <a:ext cx="0" cy="0"/>
          <a:chOff x="0" y="0"/>
          <a:chExt cx="0" cy="0"/>
        </a:xfrm>
      </p:grpSpPr>
      <p:sp>
        <p:nvSpPr>
          <p:cNvPr id="110" name="Google Shape;110;p16"/>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3300"/>
              </a:buClr>
              <a:buSzPts val="4400"/>
              <a:buFont typeface="Arial"/>
              <a:buNone/>
            </a:pPr>
            <a:r>
              <a:rPr b="0" i="0" lang="en-US" sz="4400" u="none">
                <a:solidFill>
                  <a:srgbClr val="FF3300"/>
                </a:solidFill>
                <a:latin typeface="Arial"/>
                <a:ea typeface="Arial"/>
                <a:cs typeface="Arial"/>
                <a:sym typeface="Arial"/>
              </a:rPr>
              <a:t>Problems With Richness Experiments</a:t>
            </a:r>
            <a:endParaRPr/>
          </a:p>
        </p:txBody>
      </p:sp>
      <p:sp>
        <p:nvSpPr>
          <p:cNvPr id="111" name="Google Shape;111;p16"/>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2800"/>
              <a:buFont typeface="Times New Roman"/>
              <a:buChar char="•"/>
            </a:pPr>
            <a:r>
              <a:rPr b="0" i="0" lang="en-US" sz="2800" u="none" cap="none" strike="noStrike">
                <a:solidFill>
                  <a:schemeClr val="dk1"/>
                </a:solidFill>
                <a:latin typeface="Times New Roman"/>
                <a:ea typeface="Times New Roman"/>
                <a:cs typeface="Times New Roman"/>
                <a:sym typeface="Times New Roman"/>
              </a:rPr>
              <a:t>Disentangling interactions in natural systems is difficult</a:t>
            </a:r>
            <a:endParaRPr/>
          </a:p>
          <a:p>
            <a:pPr indent="-342900" lvl="0" marL="342900" marR="0" rtl="0" algn="l">
              <a:lnSpc>
                <a:spcPct val="100000"/>
              </a:lnSpc>
              <a:spcBef>
                <a:spcPts val="560"/>
              </a:spcBef>
              <a:spcAft>
                <a:spcPts val="0"/>
              </a:spcAft>
              <a:buClr>
                <a:schemeClr val="dk1"/>
              </a:buClr>
              <a:buSzPts val="2800"/>
              <a:buFont typeface="Times New Roman"/>
              <a:buChar char="•"/>
            </a:pPr>
            <a:r>
              <a:rPr b="0" i="0" lang="en-US" sz="2800" u="none" cap="none" strike="noStrike">
                <a:solidFill>
                  <a:schemeClr val="dk1"/>
                </a:solidFill>
                <a:latin typeface="Times New Roman"/>
                <a:ea typeface="Times New Roman"/>
                <a:cs typeface="Times New Roman"/>
                <a:sym typeface="Times New Roman"/>
              </a:rPr>
              <a:t>Measuring productivity (below ground)</a:t>
            </a:r>
            <a:endParaRPr/>
          </a:p>
          <a:p>
            <a:pPr indent="-342900" lvl="0" marL="342900" marR="0" rtl="0" algn="l">
              <a:lnSpc>
                <a:spcPct val="100000"/>
              </a:lnSpc>
              <a:spcBef>
                <a:spcPts val="560"/>
              </a:spcBef>
              <a:spcAft>
                <a:spcPts val="0"/>
              </a:spcAft>
              <a:buClr>
                <a:schemeClr val="dk1"/>
              </a:buClr>
              <a:buSzPts val="2800"/>
              <a:buFont typeface="Times New Roman"/>
              <a:buChar char="•"/>
            </a:pPr>
            <a:r>
              <a:rPr b="0" i="0" lang="en-US" sz="2800" u="none" cap="none" strike="noStrike">
                <a:solidFill>
                  <a:schemeClr val="dk1"/>
                </a:solidFill>
                <a:latin typeface="Times New Roman"/>
                <a:ea typeface="Times New Roman"/>
                <a:cs typeface="Times New Roman"/>
                <a:sym typeface="Times New Roman"/>
              </a:rPr>
              <a:t>Scale (too short and too small)</a:t>
            </a:r>
            <a:endParaRPr/>
          </a:p>
          <a:p>
            <a:pPr indent="-342900" lvl="0" marL="342900" marR="0" rtl="0" algn="l">
              <a:lnSpc>
                <a:spcPct val="100000"/>
              </a:lnSpc>
              <a:spcBef>
                <a:spcPts val="560"/>
              </a:spcBef>
              <a:spcAft>
                <a:spcPts val="0"/>
              </a:spcAft>
              <a:buClr>
                <a:schemeClr val="dk1"/>
              </a:buClr>
              <a:buSzPts val="2800"/>
              <a:buFont typeface="Times New Roman"/>
              <a:buChar char="•"/>
            </a:pPr>
            <a:r>
              <a:rPr b="0" i="0" lang="en-US" sz="2800" u="none" cap="none" strike="noStrike">
                <a:solidFill>
                  <a:schemeClr val="dk1"/>
                </a:solidFill>
                <a:latin typeface="Times New Roman"/>
                <a:ea typeface="Times New Roman"/>
                <a:cs typeface="Times New Roman"/>
                <a:sym typeface="Times New Roman"/>
              </a:rPr>
              <a:t>‘Sampling effect’ problem in constructed communities</a:t>
            </a:r>
            <a:endParaRPr/>
          </a:p>
          <a:p>
            <a:pPr indent="-285750" lvl="1" marL="742950" marR="0" rtl="0" algn="l">
              <a:lnSpc>
                <a:spcPct val="100000"/>
              </a:lnSpc>
              <a:spcBef>
                <a:spcPts val="480"/>
              </a:spcBef>
              <a:spcAft>
                <a:spcPts val="0"/>
              </a:spcAft>
              <a:buClr>
                <a:schemeClr val="dk1"/>
              </a:buClr>
              <a:buSzPts val="2400"/>
              <a:buFont typeface="Times New Roman"/>
              <a:buChar char="–"/>
            </a:pPr>
            <a:r>
              <a:rPr b="0" i="0" lang="en-US" sz="2400" u="none" cap="none" strike="noStrike">
                <a:solidFill>
                  <a:schemeClr val="dk1"/>
                </a:solidFill>
                <a:latin typeface="Times New Roman"/>
                <a:ea typeface="Times New Roman"/>
                <a:cs typeface="Times New Roman"/>
                <a:sym typeface="Times New Roman"/>
              </a:rPr>
              <a:t>Sampling effect may be an important biological property or an experimental artefact if natural community assembly rules are broken</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115" name="Shape 115"/>
        <p:cNvGrpSpPr/>
        <p:nvPr/>
      </p:nvGrpSpPr>
      <p:grpSpPr>
        <a:xfrm>
          <a:off x="0" y="0"/>
          <a:ext cx="0" cy="0"/>
          <a:chOff x="0" y="0"/>
          <a:chExt cx="0" cy="0"/>
        </a:xfrm>
      </p:grpSpPr>
      <p:sp>
        <p:nvSpPr>
          <p:cNvPr id="116" name="Google Shape;116;p29"/>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3300"/>
              </a:buClr>
              <a:buSzPts val="4400"/>
              <a:buFont typeface="Arial"/>
              <a:buNone/>
            </a:pPr>
            <a:r>
              <a:rPr b="0" i="0" lang="en-US" sz="4400" u="none">
                <a:solidFill>
                  <a:srgbClr val="FF3300"/>
                </a:solidFill>
                <a:latin typeface="Arial"/>
                <a:ea typeface="Arial"/>
                <a:cs typeface="Arial"/>
                <a:sym typeface="Arial"/>
              </a:rPr>
              <a:t>Species Interactions</a:t>
            </a:r>
            <a:endParaRPr/>
          </a:p>
        </p:txBody>
      </p:sp>
      <p:sp>
        <p:nvSpPr>
          <p:cNvPr id="117" name="Google Shape;117;p29"/>
          <p:cNvSpPr txBox="1"/>
          <p:nvPr>
            <p:ph idx="1" type="body"/>
          </p:nvPr>
        </p:nvSpPr>
        <p:spPr>
          <a:xfrm>
            <a:off x="2895600" y="1981200"/>
            <a:ext cx="5562600" cy="41148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3200"/>
              <a:buFont typeface="Times New Roman"/>
              <a:buChar char="•"/>
            </a:pPr>
            <a:r>
              <a:rPr b="0" i="0" lang="en-US" sz="3200" u="none">
                <a:solidFill>
                  <a:schemeClr val="dk1"/>
                </a:solidFill>
                <a:latin typeface="Times New Roman"/>
                <a:ea typeface="Times New Roman"/>
                <a:cs typeface="Times New Roman"/>
                <a:sym typeface="Times New Roman"/>
              </a:rPr>
              <a:t>Mutualism</a:t>
            </a:r>
            <a:endParaRPr/>
          </a:p>
          <a:p>
            <a:pPr indent="-342900" lvl="0" marL="342900" marR="0" rtl="0" algn="l">
              <a:lnSpc>
                <a:spcPct val="100000"/>
              </a:lnSpc>
              <a:spcBef>
                <a:spcPts val="640"/>
              </a:spcBef>
              <a:spcAft>
                <a:spcPts val="0"/>
              </a:spcAft>
              <a:buClr>
                <a:schemeClr val="dk1"/>
              </a:buClr>
              <a:buSzPts val="3200"/>
              <a:buFont typeface="Times New Roman"/>
              <a:buChar char="•"/>
            </a:pPr>
            <a:r>
              <a:rPr b="0" i="0" lang="en-US" sz="3200" u="none">
                <a:solidFill>
                  <a:schemeClr val="dk1"/>
                </a:solidFill>
                <a:latin typeface="Times New Roman"/>
                <a:ea typeface="Times New Roman"/>
                <a:cs typeface="Times New Roman"/>
                <a:sym typeface="Times New Roman"/>
              </a:rPr>
              <a:t>Trophic interaction </a:t>
            </a:r>
            <a:endParaRPr/>
          </a:p>
          <a:p>
            <a:pPr indent="-285750" lvl="1" marL="742950" marR="0" rtl="0" algn="l">
              <a:lnSpc>
                <a:spcPct val="100000"/>
              </a:lnSpc>
              <a:spcBef>
                <a:spcPts val="560"/>
              </a:spcBef>
              <a:spcAft>
                <a:spcPts val="0"/>
              </a:spcAft>
              <a:buClr>
                <a:schemeClr val="dk1"/>
              </a:buClr>
              <a:buSzPts val="2800"/>
              <a:buFont typeface="Times New Roman"/>
              <a:buChar char="–"/>
            </a:pPr>
            <a:r>
              <a:rPr b="0" i="0" lang="en-US" sz="2800" u="none" cap="none" strike="noStrike">
                <a:solidFill>
                  <a:schemeClr val="dk1"/>
                </a:solidFill>
                <a:latin typeface="Times New Roman"/>
                <a:ea typeface="Times New Roman"/>
                <a:cs typeface="Times New Roman"/>
                <a:sym typeface="Times New Roman"/>
              </a:rPr>
              <a:t>Predation</a:t>
            </a:r>
            <a:endParaRPr/>
          </a:p>
          <a:p>
            <a:pPr indent="-285750" lvl="1" marL="742950" marR="0" rtl="0" algn="l">
              <a:lnSpc>
                <a:spcPct val="100000"/>
              </a:lnSpc>
              <a:spcBef>
                <a:spcPts val="560"/>
              </a:spcBef>
              <a:spcAft>
                <a:spcPts val="0"/>
              </a:spcAft>
              <a:buClr>
                <a:schemeClr val="dk1"/>
              </a:buClr>
              <a:buSzPts val="2800"/>
              <a:buFont typeface="Times New Roman"/>
              <a:buChar char="–"/>
            </a:pPr>
            <a:r>
              <a:rPr b="0" i="0" lang="en-US" sz="2800" u="none" cap="none" strike="noStrike">
                <a:solidFill>
                  <a:schemeClr val="dk1"/>
                </a:solidFill>
                <a:latin typeface="Times New Roman"/>
                <a:ea typeface="Times New Roman"/>
                <a:cs typeface="Times New Roman"/>
                <a:sym typeface="Times New Roman"/>
              </a:rPr>
              <a:t>Parasitism</a:t>
            </a:r>
            <a:endParaRPr/>
          </a:p>
          <a:p>
            <a:pPr indent="-285750" lvl="1" marL="742950" marR="0" rtl="0" algn="l">
              <a:lnSpc>
                <a:spcPct val="100000"/>
              </a:lnSpc>
              <a:spcBef>
                <a:spcPts val="560"/>
              </a:spcBef>
              <a:spcAft>
                <a:spcPts val="0"/>
              </a:spcAft>
              <a:buClr>
                <a:schemeClr val="dk1"/>
              </a:buClr>
              <a:buSzPts val="2800"/>
              <a:buFont typeface="Times New Roman"/>
              <a:buChar char="–"/>
            </a:pPr>
            <a:r>
              <a:rPr b="0" i="0" lang="en-US" sz="2800" u="none" cap="none" strike="noStrike">
                <a:solidFill>
                  <a:schemeClr val="dk1"/>
                </a:solidFill>
                <a:latin typeface="Times New Roman"/>
                <a:ea typeface="Times New Roman"/>
                <a:cs typeface="Times New Roman"/>
                <a:sym typeface="Times New Roman"/>
              </a:rPr>
              <a:t>Herbivory</a:t>
            </a:r>
            <a:endParaRPr/>
          </a:p>
          <a:p>
            <a:pPr indent="-342900" lvl="0" marL="342900" marR="0" rtl="0" algn="l">
              <a:lnSpc>
                <a:spcPct val="100000"/>
              </a:lnSpc>
              <a:spcBef>
                <a:spcPts val="640"/>
              </a:spcBef>
              <a:spcAft>
                <a:spcPts val="0"/>
              </a:spcAft>
              <a:buClr>
                <a:schemeClr val="dk1"/>
              </a:buClr>
              <a:buSzPts val="3200"/>
              <a:buFont typeface="Times New Roman"/>
              <a:buChar char="•"/>
            </a:pPr>
            <a:r>
              <a:rPr b="0" i="0" lang="en-US" sz="3200" u="none">
                <a:solidFill>
                  <a:schemeClr val="dk1"/>
                </a:solidFill>
                <a:latin typeface="Times New Roman"/>
                <a:ea typeface="Times New Roman"/>
                <a:cs typeface="Times New Roman"/>
                <a:sym typeface="Times New Roman"/>
              </a:rPr>
              <a:t>Competition</a:t>
            </a:r>
            <a:endParaRPr/>
          </a:p>
          <a:p>
            <a:pPr indent="-139700" lvl="0" marL="342900" marR="0" rtl="0" algn="l">
              <a:lnSpc>
                <a:spcPct val="100000"/>
              </a:lnSpc>
              <a:spcBef>
                <a:spcPts val="640"/>
              </a:spcBef>
              <a:spcAft>
                <a:spcPts val="0"/>
              </a:spcAft>
              <a:buClr>
                <a:schemeClr val="dk1"/>
              </a:buClr>
              <a:buSzPts val="3200"/>
              <a:buFont typeface="Times New Roman"/>
              <a:buNone/>
            </a:pPr>
            <a:r>
              <a:t/>
            </a:r>
            <a:endParaRPr b="0" i="0" sz="3200" u="none">
              <a:solidFill>
                <a:schemeClr val="dk1"/>
              </a:solidFill>
              <a:latin typeface="Times New Roman"/>
              <a:ea typeface="Times New Roman"/>
              <a:cs typeface="Times New Roman"/>
              <a:sym typeface="Times New Roman"/>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121" name="Shape 121"/>
        <p:cNvGrpSpPr/>
        <p:nvPr/>
      </p:nvGrpSpPr>
      <p:grpSpPr>
        <a:xfrm>
          <a:off x="0" y="0"/>
          <a:ext cx="0" cy="0"/>
          <a:chOff x="0" y="0"/>
          <a:chExt cx="0" cy="0"/>
        </a:xfrm>
      </p:grpSpPr>
      <p:sp>
        <p:nvSpPr>
          <p:cNvPr id="122" name="Google Shape;122;p30"/>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3300"/>
              </a:buClr>
              <a:buSzPts val="4400"/>
              <a:buFont typeface="Arial"/>
              <a:buNone/>
            </a:pPr>
            <a:r>
              <a:rPr b="0" i="0" lang="en-US" sz="4400" u="none">
                <a:solidFill>
                  <a:srgbClr val="FF3300"/>
                </a:solidFill>
                <a:latin typeface="Arial"/>
                <a:ea typeface="Arial"/>
                <a:cs typeface="Arial"/>
                <a:sym typeface="Arial"/>
              </a:rPr>
              <a:t>Mutualism</a:t>
            </a:r>
            <a:endParaRPr/>
          </a:p>
        </p:txBody>
      </p:sp>
      <p:sp>
        <p:nvSpPr>
          <p:cNvPr id="123" name="Google Shape;123;p30"/>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3200"/>
              <a:buFont typeface="Times New Roman"/>
              <a:buChar char="•"/>
            </a:pPr>
            <a:r>
              <a:rPr b="0" i="0" lang="en-US" sz="3200" u="none">
                <a:solidFill>
                  <a:schemeClr val="dk1"/>
                </a:solidFill>
                <a:latin typeface="Times New Roman"/>
                <a:ea typeface="Times New Roman"/>
                <a:cs typeface="Times New Roman"/>
                <a:sym typeface="Times New Roman"/>
              </a:rPr>
              <a:t>N-fixation in plant-microbe symbiosis</a:t>
            </a:r>
            <a:endParaRPr/>
          </a:p>
          <a:p>
            <a:pPr indent="-342900" lvl="0" marL="342900" marR="0" rtl="0" algn="l">
              <a:lnSpc>
                <a:spcPct val="100000"/>
              </a:lnSpc>
              <a:spcBef>
                <a:spcPts val="640"/>
              </a:spcBef>
              <a:spcAft>
                <a:spcPts val="0"/>
              </a:spcAft>
              <a:buClr>
                <a:schemeClr val="dk1"/>
              </a:buClr>
              <a:buSzPts val="3200"/>
              <a:buFont typeface="Times New Roman"/>
              <a:buChar char="•"/>
            </a:pPr>
            <a:r>
              <a:rPr b="0" i="0" lang="en-US" sz="3200" u="none">
                <a:solidFill>
                  <a:schemeClr val="dk1"/>
                </a:solidFill>
                <a:latin typeface="Times New Roman"/>
                <a:ea typeface="Times New Roman"/>
                <a:cs typeface="Times New Roman"/>
                <a:sym typeface="Times New Roman"/>
              </a:rPr>
              <a:t>Plant-mycorrhizal associations</a:t>
            </a:r>
            <a:endParaRPr/>
          </a:p>
          <a:p>
            <a:pPr indent="-285750" lvl="1" marL="742950" marR="0" rtl="0" algn="l">
              <a:lnSpc>
                <a:spcPct val="100000"/>
              </a:lnSpc>
              <a:spcBef>
                <a:spcPts val="560"/>
              </a:spcBef>
              <a:spcAft>
                <a:spcPts val="0"/>
              </a:spcAft>
              <a:buClr>
                <a:schemeClr val="dk1"/>
              </a:buClr>
              <a:buSzPts val="2800"/>
              <a:buFont typeface="Times New Roman"/>
              <a:buChar char="–"/>
            </a:pPr>
            <a:r>
              <a:rPr b="0" i="0" lang="en-US" sz="2800" u="none" cap="none" strike="noStrike">
                <a:solidFill>
                  <a:schemeClr val="dk1"/>
                </a:solidFill>
                <a:latin typeface="Times New Roman"/>
                <a:ea typeface="Times New Roman"/>
                <a:cs typeface="Times New Roman"/>
                <a:sym typeface="Times New Roman"/>
              </a:rPr>
              <a:t>Both increase production and accelerate succession</a:t>
            </a:r>
            <a:endParaRPr/>
          </a:p>
          <a:p>
            <a:pPr indent="-342900" lvl="0" marL="342900" marR="0" rtl="0" algn="l">
              <a:lnSpc>
                <a:spcPct val="100000"/>
              </a:lnSpc>
              <a:spcBef>
                <a:spcPts val="640"/>
              </a:spcBef>
              <a:spcAft>
                <a:spcPts val="0"/>
              </a:spcAft>
              <a:buClr>
                <a:schemeClr val="dk1"/>
              </a:buClr>
              <a:buSzPts val="3200"/>
              <a:buFont typeface="Times New Roman"/>
              <a:buChar char="•"/>
            </a:pPr>
            <a:r>
              <a:rPr b="0" i="0" lang="en-US" sz="3200" u="none">
                <a:solidFill>
                  <a:schemeClr val="dk1"/>
                </a:solidFill>
                <a:latin typeface="Times New Roman"/>
                <a:ea typeface="Times New Roman"/>
                <a:cs typeface="Times New Roman"/>
                <a:sym typeface="Times New Roman"/>
              </a:rPr>
              <a:t>Decomposition is driven by highly integrated consortia of microbes</a:t>
            </a:r>
            <a:endParaRPr/>
          </a:p>
          <a:p>
            <a:pPr indent="-139700" lvl="0" marL="342900" marR="0" rtl="0" algn="l">
              <a:lnSpc>
                <a:spcPct val="100000"/>
              </a:lnSpc>
              <a:spcBef>
                <a:spcPts val="640"/>
              </a:spcBef>
              <a:spcAft>
                <a:spcPts val="0"/>
              </a:spcAft>
              <a:buClr>
                <a:schemeClr val="dk1"/>
              </a:buClr>
              <a:buSzPts val="3200"/>
              <a:buFont typeface="Times New Roman"/>
              <a:buNone/>
            </a:pPr>
            <a:r>
              <a:t/>
            </a:r>
            <a:endParaRPr b="0" i="0" sz="3200" u="none">
              <a:solidFill>
                <a:schemeClr val="dk1"/>
              </a:solidFill>
              <a:latin typeface="Times New Roman"/>
              <a:ea typeface="Times New Roman"/>
              <a:cs typeface="Times New Roman"/>
              <a:sym typeface="Times New Roman"/>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127" name="Shape 127"/>
        <p:cNvGrpSpPr/>
        <p:nvPr/>
      </p:nvGrpSpPr>
      <p:grpSpPr>
        <a:xfrm>
          <a:off x="0" y="0"/>
          <a:ext cx="0" cy="0"/>
          <a:chOff x="0" y="0"/>
          <a:chExt cx="0" cy="0"/>
        </a:xfrm>
      </p:grpSpPr>
      <p:sp>
        <p:nvSpPr>
          <p:cNvPr id="128" name="Google Shape;128;p42"/>
          <p:cNvSpPr txBox="1"/>
          <p:nvPr>
            <p:ph type="title"/>
          </p:nvPr>
        </p:nvSpPr>
        <p:spPr>
          <a:xfrm>
            <a:off x="685800" y="609600"/>
            <a:ext cx="7772400" cy="13716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3300"/>
              </a:buClr>
              <a:buSzPts val="4400"/>
              <a:buFont typeface="Arial"/>
              <a:buNone/>
            </a:pPr>
            <a:r>
              <a:rPr b="0" i="0" lang="en-US" sz="4400" u="none">
                <a:solidFill>
                  <a:srgbClr val="FF3300"/>
                </a:solidFill>
                <a:latin typeface="Arial"/>
                <a:ea typeface="Arial"/>
                <a:cs typeface="Arial"/>
                <a:sym typeface="Arial"/>
              </a:rPr>
              <a:t>Biodiversity and Ecosystem Services</a:t>
            </a:r>
            <a:endParaRPr/>
          </a:p>
        </p:txBody>
      </p:sp>
      <p:sp>
        <p:nvSpPr>
          <p:cNvPr id="129" name="Google Shape;129;p42"/>
          <p:cNvSpPr txBox="1"/>
          <p:nvPr>
            <p:ph idx="1" type="body"/>
          </p:nvPr>
        </p:nvSpPr>
        <p:spPr>
          <a:xfrm>
            <a:off x="685800" y="2362200"/>
            <a:ext cx="7772400" cy="37338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2800"/>
              <a:buFont typeface="Times New Roman"/>
              <a:buChar char="•"/>
            </a:pPr>
            <a:r>
              <a:rPr b="0" i="0" lang="en-US" sz="2800" u="none">
                <a:solidFill>
                  <a:schemeClr val="dk1"/>
                </a:solidFill>
                <a:latin typeface="Times New Roman"/>
                <a:ea typeface="Times New Roman"/>
                <a:cs typeface="Times New Roman"/>
                <a:sym typeface="Times New Roman"/>
              </a:rPr>
              <a:t>Ecosystem services are defined as the processes and conditions of natural ecosystems that support human activity and sustain human life</a:t>
            </a:r>
            <a:endParaRPr/>
          </a:p>
          <a:p>
            <a:pPr indent="-342900" lvl="0" marL="342900" marR="0" rtl="0" algn="l">
              <a:lnSpc>
                <a:spcPct val="100000"/>
              </a:lnSpc>
              <a:spcBef>
                <a:spcPts val="560"/>
              </a:spcBef>
              <a:spcAft>
                <a:spcPts val="0"/>
              </a:spcAft>
              <a:buClr>
                <a:schemeClr val="dk1"/>
              </a:buClr>
              <a:buSzPts val="2800"/>
              <a:buFont typeface="Times New Roman"/>
              <a:buChar char="•"/>
            </a:pPr>
            <a:r>
              <a:rPr b="0" i="0" lang="en-US" sz="2800" u="none">
                <a:solidFill>
                  <a:schemeClr val="dk1"/>
                </a:solidFill>
                <a:latin typeface="Times New Roman"/>
                <a:ea typeface="Times New Roman"/>
                <a:cs typeface="Times New Roman"/>
                <a:sym typeface="Times New Roman"/>
              </a:rPr>
              <a:t>E.g., maintenance of soil fertility, climate regulation, natural pest control</a:t>
            </a:r>
            <a:endParaRPr/>
          </a:p>
          <a:p>
            <a:pPr indent="-342900" lvl="0" marL="342900" marR="0" rtl="0" algn="l">
              <a:lnSpc>
                <a:spcPct val="100000"/>
              </a:lnSpc>
              <a:spcBef>
                <a:spcPts val="560"/>
              </a:spcBef>
              <a:spcAft>
                <a:spcPts val="0"/>
              </a:spcAft>
              <a:buClr>
                <a:schemeClr val="dk1"/>
              </a:buClr>
              <a:buSzPts val="2800"/>
              <a:buFont typeface="Times New Roman"/>
              <a:buChar char="•"/>
            </a:pPr>
            <a:r>
              <a:rPr b="0" i="0" lang="en-US" sz="2800" u="none">
                <a:solidFill>
                  <a:schemeClr val="dk1"/>
                </a:solidFill>
                <a:latin typeface="Times New Roman"/>
                <a:ea typeface="Times New Roman"/>
                <a:cs typeface="Times New Roman"/>
                <a:sym typeface="Times New Roman"/>
              </a:rPr>
              <a:t>E.g., flows of ecosystem goods such as food, timber and freshwater</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 name="Shape 134"/>
        <p:cNvGrpSpPr/>
        <p:nvPr/>
      </p:nvGrpSpPr>
      <p:grpSpPr>
        <a:xfrm>
          <a:off x="0" y="0"/>
          <a:ext cx="0" cy="0"/>
          <a:chOff x="0" y="0"/>
          <a:chExt cx="0" cy="0"/>
        </a:xfrm>
      </p:grpSpPr>
      <p:sp>
        <p:nvSpPr>
          <p:cNvPr id="135" name="Google Shape;135;g108a3e92c83_0_11"/>
          <p:cNvSpPr txBox="1"/>
          <p:nvPr>
            <p:ph type="title"/>
          </p:nvPr>
        </p:nvSpPr>
        <p:spPr>
          <a:xfrm>
            <a:off x="685800" y="2396825"/>
            <a:ext cx="7772400" cy="11430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None/>
            </a:pPr>
            <a:r>
              <a:rPr lang="en-US"/>
              <a:t>Thank you</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57" name="Shape 57"/>
        <p:cNvGrpSpPr/>
        <p:nvPr/>
      </p:nvGrpSpPr>
      <p:grpSpPr>
        <a:xfrm>
          <a:off x="0" y="0"/>
          <a:ext cx="0" cy="0"/>
          <a:chOff x="0" y="0"/>
          <a:chExt cx="0" cy="0"/>
        </a:xfrm>
      </p:grpSpPr>
      <p:sp>
        <p:nvSpPr>
          <p:cNvPr id="58" name="Google Shape;58;p2"/>
          <p:cNvSpPr txBox="1"/>
          <p:nvPr>
            <p:ph type="title"/>
          </p:nvPr>
        </p:nvSpPr>
        <p:spPr>
          <a:xfrm>
            <a:off x="838200" y="381000"/>
            <a:ext cx="77724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3300"/>
              </a:buClr>
              <a:buSzPts val="4400"/>
              <a:buFont typeface="Arial"/>
              <a:buNone/>
            </a:pPr>
            <a:r>
              <a:rPr b="0" i="0" lang="en-US" sz="4400" u="none">
                <a:solidFill>
                  <a:srgbClr val="FF3300"/>
                </a:solidFill>
                <a:latin typeface="Arial"/>
                <a:ea typeface="Arial"/>
                <a:cs typeface="Arial"/>
                <a:sym typeface="Arial"/>
              </a:rPr>
              <a:t>What is biodiversity?</a:t>
            </a:r>
            <a:endParaRPr/>
          </a:p>
        </p:txBody>
      </p:sp>
      <p:sp>
        <p:nvSpPr>
          <p:cNvPr id="59" name="Google Shape;59;p2"/>
          <p:cNvSpPr txBox="1"/>
          <p:nvPr>
            <p:ph idx="1" type="body"/>
          </p:nvPr>
        </p:nvSpPr>
        <p:spPr>
          <a:xfrm>
            <a:off x="838200" y="1371600"/>
            <a:ext cx="7620000" cy="47244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90000"/>
              </a:lnSpc>
              <a:spcBef>
                <a:spcPts val="0"/>
              </a:spcBef>
              <a:spcAft>
                <a:spcPts val="0"/>
              </a:spcAft>
              <a:buClr>
                <a:srgbClr val="FF0000"/>
              </a:buClr>
              <a:buSzPts val="2800"/>
              <a:buFont typeface="Times New Roman"/>
              <a:buChar char="•"/>
            </a:pPr>
            <a:r>
              <a:rPr b="1" i="0" lang="en-US" sz="2800" u="none" cap="none" strike="noStrike">
                <a:solidFill>
                  <a:srgbClr val="FF0000"/>
                </a:solidFill>
                <a:latin typeface="Times New Roman"/>
                <a:ea typeface="Times New Roman"/>
                <a:cs typeface="Times New Roman"/>
                <a:sym typeface="Times New Roman"/>
              </a:rPr>
              <a:t>OED: </a:t>
            </a:r>
            <a:r>
              <a:rPr b="0" i="0" lang="en-US" sz="2800" u="none" cap="none" strike="noStrike">
                <a:solidFill>
                  <a:schemeClr val="dk1"/>
                </a:solidFill>
                <a:latin typeface="Times New Roman"/>
                <a:ea typeface="Times New Roman"/>
                <a:cs typeface="Times New Roman"/>
                <a:sym typeface="Times New Roman"/>
              </a:rPr>
              <a:t>“</a:t>
            </a:r>
            <a:r>
              <a:rPr b="1" i="0" lang="en-US" sz="2800" u="none" cap="none" strike="noStrike">
                <a:solidFill>
                  <a:schemeClr val="dk1"/>
                </a:solidFill>
                <a:latin typeface="Times New Roman"/>
                <a:ea typeface="Times New Roman"/>
                <a:cs typeface="Times New Roman"/>
                <a:sym typeface="Times New Roman"/>
              </a:rPr>
              <a:t>biodiversity</a:t>
            </a:r>
            <a:r>
              <a:rPr b="0" i="0" lang="en-US" sz="2800" u="none" cap="none" strike="noStrike">
                <a:solidFill>
                  <a:schemeClr val="dk1"/>
                </a:solidFill>
                <a:latin typeface="Times New Roman"/>
                <a:ea typeface="Times New Roman"/>
                <a:cs typeface="Times New Roman"/>
                <a:sym typeface="Times New Roman"/>
              </a:rPr>
              <a:t> </a:t>
            </a:r>
            <a:r>
              <a:rPr b="0" i="1" lang="en-US" sz="2800" u="none" cap="none" strike="noStrike">
                <a:solidFill>
                  <a:schemeClr val="dk1"/>
                </a:solidFill>
                <a:latin typeface="Times New Roman"/>
                <a:ea typeface="Times New Roman"/>
                <a:cs typeface="Times New Roman"/>
                <a:sym typeface="Times New Roman"/>
              </a:rPr>
              <a:t>Ecol.</a:t>
            </a:r>
            <a:r>
              <a:rPr b="0" i="0" lang="en-US" sz="2800" u="none" cap="none" strike="noStrike">
                <a:solidFill>
                  <a:schemeClr val="dk1"/>
                </a:solidFill>
                <a:latin typeface="Times New Roman"/>
                <a:ea typeface="Times New Roman"/>
                <a:cs typeface="Times New Roman"/>
                <a:sym typeface="Times New Roman"/>
              </a:rPr>
              <a:t>, diversity of plant and animal life, as represented by the number of extant species”</a:t>
            </a:r>
            <a:endParaRPr/>
          </a:p>
          <a:p>
            <a:pPr indent="-342900" lvl="0" marL="342900" marR="0" rtl="0" algn="l">
              <a:lnSpc>
                <a:spcPct val="90000"/>
              </a:lnSpc>
              <a:spcBef>
                <a:spcPts val="560"/>
              </a:spcBef>
              <a:spcAft>
                <a:spcPts val="0"/>
              </a:spcAft>
              <a:buClr>
                <a:srgbClr val="FF3300"/>
              </a:buClr>
              <a:buSzPts val="2800"/>
              <a:buFont typeface="Times New Roman"/>
              <a:buChar char="•"/>
            </a:pPr>
            <a:r>
              <a:rPr b="1" i="0" lang="en-US" sz="2800" u="none" cap="none" strike="noStrike">
                <a:solidFill>
                  <a:srgbClr val="FF3300"/>
                </a:solidFill>
                <a:latin typeface="Times New Roman"/>
                <a:ea typeface="Times New Roman"/>
                <a:cs typeface="Times New Roman"/>
                <a:sym typeface="Times New Roman"/>
              </a:rPr>
              <a:t>Ricklefs &amp; Miller</a:t>
            </a:r>
            <a:r>
              <a:rPr b="0" i="0" lang="en-US" sz="2800" u="none" cap="none" strike="noStrike">
                <a:solidFill>
                  <a:schemeClr val="dk1"/>
                </a:solidFill>
                <a:latin typeface="Times New Roman"/>
                <a:ea typeface="Times New Roman"/>
                <a:cs typeface="Times New Roman"/>
                <a:sym typeface="Times New Roman"/>
              </a:rPr>
              <a:t>: Biodiversity includes a number of different levels of variation in the natural world: genetic, species, ecosystem</a:t>
            </a:r>
            <a:endParaRPr/>
          </a:p>
          <a:p>
            <a:pPr indent="-342900" lvl="0" marL="342900" marR="0" rtl="0" algn="l">
              <a:lnSpc>
                <a:spcPct val="90000"/>
              </a:lnSpc>
              <a:spcBef>
                <a:spcPts val="560"/>
              </a:spcBef>
              <a:spcAft>
                <a:spcPts val="0"/>
              </a:spcAft>
              <a:buClr>
                <a:srgbClr val="FF3300"/>
              </a:buClr>
              <a:buSzPts val="2800"/>
              <a:buFont typeface="Times New Roman"/>
              <a:buChar char="•"/>
            </a:pPr>
            <a:r>
              <a:rPr b="0" i="0" lang="en-US" sz="2800" u="none" cap="none" strike="noStrike">
                <a:solidFill>
                  <a:srgbClr val="FF3300"/>
                </a:solidFill>
                <a:latin typeface="Times New Roman"/>
                <a:ea typeface="Times New Roman"/>
                <a:cs typeface="Times New Roman"/>
                <a:sym typeface="Times New Roman"/>
              </a:rPr>
              <a:t>Begon </a:t>
            </a:r>
            <a:r>
              <a:rPr b="0" i="1" lang="en-US" sz="2800" u="none" cap="none" strike="noStrike">
                <a:solidFill>
                  <a:srgbClr val="FF3300"/>
                </a:solidFill>
                <a:latin typeface="Times New Roman"/>
                <a:ea typeface="Times New Roman"/>
                <a:cs typeface="Times New Roman"/>
                <a:sym typeface="Times New Roman"/>
              </a:rPr>
              <a:t>et al.</a:t>
            </a:r>
            <a:r>
              <a:rPr b="0" i="0" lang="en-US" sz="2800" u="none" cap="none" strike="noStrike">
                <a:solidFill>
                  <a:schemeClr val="dk1"/>
                </a:solidFill>
                <a:latin typeface="Times New Roman"/>
                <a:ea typeface="Times New Roman"/>
                <a:cs typeface="Times New Roman"/>
                <a:sym typeface="Times New Roman"/>
              </a:rPr>
              <a:t> “The term may be used to describe the number of species, the amount of genetic variation or the number of community types present in an area”.</a:t>
            </a:r>
            <a:endParaRPr/>
          </a:p>
          <a:p>
            <a:pPr indent="-342900" lvl="0" marL="342900" marR="0" rtl="0" algn="l">
              <a:lnSpc>
                <a:spcPct val="90000"/>
              </a:lnSpc>
              <a:spcBef>
                <a:spcPts val="560"/>
              </a:spcBef>
              <a:spcAft>
                <a:spcPts val="0"/>
              </a:spcAft>
              <a:buClr>
                <a:schemeClr val="dk1"/>
              </a:buClr>
              <a:buSzPts val="2800"/>
              <a:buFont typeface="Times New Roman"/>
              <a:buChar char="•"/>
            </a:pPr>
            <a:r>
              <a:rPr b="0" i="0" lang="en-US" sz="2800" u="none" cap="none" strike="noStrike">
                <a:solidFill>
                  <a:schemeClr val="dk1"/>
                </a:solidFill>
                <a:latin typeface="Times New Roman"/>
                <a:ea typeface="Times New Roman"/>
                <a:cs typeface="Times New Roman"/>
                <a:sym typeface="Times New Roman"/>
              </a:rPr>
              <a:t>But…most studies do focus on species diversity</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63" name="Shape 63"/>
        <p:cNvGrpSpPr/>
        <p:nvPr/>
      </p:nvGrpSpPr>
      <p:grpSpPr>
        <a:xfrm>
          <a:off x="0" y="0"/>
          <a:ext cx="0" cy="0"/>
          <a:chOff x="0" y="0"/>
          <a:chExt cx="0" cy="0"/>
        </a:xfrm>
      </p:grpSpPr>
      <p:sp>
        <p:nvSpPr>
          <p:cNvPr id="64" name="Google Shape;64;p4"/>
          <p:cNvSpPr txBox="1"/>
          <p:nvPr>
            <p:ph type="title"/>
          </p:nvPr>
        </p:nvSpPr>
        <p:spPr>
          <a:xfrm>
            <a:off x="685800" y="685800"/>
            <a:ext cx="7772400" cy="14478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3300"/>
              </a:buClr>
              <a:buSzPts val="4400"/>
              <a:buFont typeface="Times New Roman"/>
              <a:buNone/>
            </a:pPr>
            <a:br>
              <a:rPr b="0" i="0" lang="en-US" sz="4400" u="none">
                <a:solidFill>
                  <a:srgbClr val="FF3300"/>
                </a:solidFill>
                <a:latin typeface="Times New Roman"/>
                <a:ea typeface="Times New Roman"/>
                <a:cs typeface="Times New Roman"/>
                <a:sym typeface="Times New Roman"/>
              </a:rPr>
            </a:br>
            <a:r>
              <a:rPr b="0" i="0" lang="en-US" sz="4400" u="none">
                <a:solidFill>
                  <a:srgbClr val="FF3300"/>
                </a:solidFill>
                <a:latin typeface="Times New Roman"/>
                <a:ea typeface="Times New Roman"/>
                <a:cs typeface="Times New Roman"/>
                <a:sym typeface="Times New Roman"/>
              </a:rPr>
              <a:t>Functional Consequences of Biodiversity:</a:t>
            </a:r>
            <a:br>
              <a:rPr b="0" i="0" lang="en-US" sz="4400" u="none">
                <a:solidFill>
                  <a:srgbClr val="FF3300"/>
                </a:solidFill>
                <a:latin typeface="Times New Roman"/>
                <a:ea typeface="Times New Roman"/>
                <a:cs typeface="Times New Roman"/>
                <a:sym typeface="Times New Roman"/>
              </a:rPr>
            </a:br>
            <a:endParaRPr/>
          </a:p>
        </p:txBody>
      </p:sp>
      <p:sp>
        <p:nvSpPr>
          <p:cNvPr id="65" name="Google Shape;65;p4"/>
          <p:cNvSpPr txBox="1"/>
          <p:nvPr/>
        </p:nvSpPr>
        <p:spPr>
          <a:xfrm>
            <a:off x="685800" y="2971800"/>
            <a:ext cx="2057400" cy="1206500"/>
          </a:xfrm>
          <a:prstGeom prst="rect">
            <a:avLst/>
          </a:prstGeom>
          <a:noFill/>
          <a:ln cap="flat" cmpd="sng" w="19050">
            <a:solidFill>
              <a:schemeClr val="dk1"/>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2400"/>
              <a:buFont typeface="Times New Roman"/>
              <a:buNone/>
            </a:pPr>
            <a:r>
              <a:rPr b="0" i="0" lang="en-US" sz="2400" u="none" cap="none" strike="noStrike">
                <a:solidFill>
                  <a:schemeClr val="dk1"/>
                </a:solidFill>
                <a:latin typeface="Times New Roman"/>
                <a:ea typeface="Times New Roman"/>
                <a:cs typeface="Times New Roman"/>
                <a:sym typeface="Times New Roman"/>
              </a:rPr>
              <a:t>Numbers and Kinds of Species</a:t>
            </a:r>
            <a:endParaRPr/>
          </a:p>
        </p:txBody>
      </p:sp>
      <p:sp>
        <p:nvSpPr>
          <p:cNvPr id="66" name="Google Shape;66;p4"/>
          <p:cNvSpPr txBox="1"/>
          <p:nvPr/>
        </p:nvSpPr>
        <p:spPr>
          <a:xfrm>
            <a:off x="3581400" y="3124200"/>
            <a:ext cx="1624012" cy="841375"/>
          </a:xfrm>
          <a:prstGeom prst="rect">
            <a:avLst/>
          </a:prstGeom>
          <a:noFill/>
          <a:ln cap="flat" cmpd="sng" w="19050">
            <a:solidFill>
              <a:schemeClr val="dk1"/>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2400"/>
              <a:buFont typeface="Times New Roman"/>
              <a:buNone/>
            </a:pPr>
            <a:r>
              <a:rPr b="0" i="0" lang="en-US" sz="2400" u="none" cap="none" strike="noStrike">
                <a:solidFill>
                  <a:schemeClr val="dk1"/>
                </a:solidFill>
                <a:latin typeface="Times New Roman"/>
                <a:ea typeface="Times New Roman"/>
                <a:cs typeface="Times New Roman"/>
                <a:sym typeface="Times New Roman"/>
              </a:rPr>
              <a:t>Organismal</a:t>
            </a:r>
            <a:endParaRPr/>
          </a:p>
          <a:p>
            <a:pPr indent="0" lvl="0" marL="0" marR="0" rtl="0" algn="l">
              <a:lnSpc>
                <a:spcPct val="100000"/>
              </a:lnSpc>
              <a:spcBef>
                <a:spcPts val="0"/>
              </a:spcBef>
              <a:spcAft>
                <a:spcPts val="0"/>
              </a:spcAft>
              <a:buClr>
                <a:schemeClr val="dk1"/>
              </a:buClr>
              <a:buSzPts val="2400"/>
              <a:buFont typeface="Times New Roman"/>
              <a:buNone/>
            </a:pPr>
            <a:r>
              <a:rPr b="0" i="0" lang="en-US" sz="2400" u="none" cap="none" strike="noStrike">
                <a:solidFill>
                  <a:schemeClr val="dk1"/>
                </a:solidFill>
                <a:latin typeface="Times New Roman"/>
                <a:ea typeface="Times New Roman"/>
                <a:cs typeface="Times New Roman"/>
                <a:sym typeface="Times New Roman"/>
              </a:rPr>
              <a:t>traits</a:t>
            </a:r>
            <a:endParaRPr/>
          </a:p>
        </p:txBody>
      </p:sp>
      <p:sp>
        <p:nvSpPr>
          <p:cNvPr id="67" name="Google Shape;67;p4"/>
          <p:cNvSpPr txBox="1"/>
          <p:nvPr/>
        </p:nvSpPr>
        <p:spPr>
          <a:xfrm>
            <a:off x="6324600" y="3124200"/>
            <a:ext cx="1598612" cy="841375"/>
          </a:xfrm>
          <a:prstGeom prst="rect">
            <a:avLst/>
          </a:prstGeom>
          <a:noFill/>
          <a:ln cap="flat" cmpd="sng" w="19050">
            <a:solidFill>
              <a:schemeClr val="dk1"/>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2400"/>
              <a:buFont typeface="Times New Roman"/>
              <a:buNone/>
            </a:pPr>
            <a:r>
              <a:rPr b="0" i="0" lang="en-US" sz="2400" u="none" cap="none" strike="noStrike">
                <a:solidFill>
                  <a:schemeClr val="dk1"/>
                </a:solidFill>
                <a:latin typeface="Times New Roman"/>
                <a:ea typeface="Times New Roman"/>
                <a:cs typeface="Times New Roman"/>
                <a:sym typeface="Times New Roman"/>
              </a:rPr>
              <a:t>Ecosystem </a:t>
            </a:r>
            <a:endParaRPr/>
          </a:p>
          <a:p>
            <a:pPr indent="0" lvl="0" marL="0" marR="0" rtl="0" algn="l">
              <a:lnSpc>
                <a:spcPct val="100000"/>
              </a:lnSpc>
              <a:spcBef>
                <a:spcPts val="0"/>
              </a:spcBef>
              <a:spcAft>
                <a:spcPts val="0"/>
              </a:spcAft>
              <a:buClr>
                <a:schemeClr val="dk1"/>
              </a:buClr>
              <a:buSzPts val="2400"/>
              <a:buFont typeface="Times New Roman"/>
              <a:buNone/>
            </a:pPr>
            <a:r>
              <a:rPr b="0" i="0" lang="en-US" sz="2400" u="none" cap="none" strike="noStrike">
                <a:solidFill>
                  <a:schemeClr val="dk1"/>
                </a:solidFill>
                <a:latin typeface="Times New Roman"/>
                <a:ea typeface="Times New Roman"/>
                <a:cs typeface="Times New Roman"/>
                <a:sym typeface="Times New Roman"/>
              </a:rPr>
              <a:t>Processes</a:t>
            </a:r>
            <a:endParaRPr/>
          </a:p>
        </p:txBody>
      </p:sp>
      <p:cxnSp>
        <p:nvCxnSpPr>
          <p:cNvPr id="68" name="Google Shape;68;p4"/>
          <p:cNvCxnSpPr/>
          <p:nvPr/>
        </p:nvCxnSpPr>
        <p:spPr>
          <a:xfrm>
            <a:off x="2743200" y="3581400"/>
            <a:ext cx="838200" cy="0"/>
          </a:xfrm>
          <a:prstGeom prst="straightConnector1">
            <a:avLst/>
          </a:prstGeom>
          <a:noFill/>
          <a:ln cap="flat" cmpd="sng" w="9525">
            <a:solidFill>
              <a:schemeClr val="dk1"/>
            </a:solidFill>
            <a:prstDash val="solid"/>
            <a:miter lim="800000"/>
            <a:headEnd len="med" w="med" type="none"/>
            <a:tailEnd len="med" w="med" type="triangle"/>
          </a:ln>
        </p:spPr>
      </p:cxnSp>
      <p:cxnSp>
        <p:nvCxnSpPr>
          <p:cNvPr id="69" name="Google Shape;69;p4"/>
          <p:cNvCxnSpPr/>
          <p:nvPr/>
        </p:nvCxnSpPr>
        <p:spPr>
          <a:xfrm>
            <a:off x="5181600" y="3581400"/>
            <a:ext cx="1143000" cy="0"/>
          </a:xfrm>
          <a:prstGeom prst="straightConnector1">
            <a:avLst/>
          </a:prstGeom>
          <a:noFill/>
          <a:ln cap="flat" cmpd="sng" w="9525">
            <a:solidFill>
              <a:schemeClr val="dk1"/>
            </a:solidFill>
            <a:prstDash val="solid"/>
            <a:miter lim="800000"/>
            <a:headEnd len="med" w="med" type="none"/>
            <a:tailEnd len="med" w="med" type="triangle"/>
          </a:ln>
        </p:spPr>
      </p:cxn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73" name="Shape 73"/>
        <p:cNvGrpSpPr/>
        <p:nvPr/>
      </p:nvGrpSpPr>
      <p:grpSpPr>
        <a:xfrm>
          <a:off x="0" y="0"/>
          <a:ext cx="0" cy="0"/>
          <a:chOff x="0" y="0"/>
          <a:chExt cx="0" cy="0"/>
        </a:xfrm>
      </p:grpSpPr>
      <p:sp>
        <p:nvSpPr>
          <p:cNvPr id="74" name="Google Shape;74;p5"/>
          <p:cNvSpPr txBox="1"/>
          <p:nvPr>
            <p:ph type="title"/>
          </p:nvPr>
        </p:nvSpPr>
        <p:spPr>
          <a:xfrm>
            <a:off x="685800" y="609600"/>
            <a:ext cx="7772400" cy="16002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3300"/>
              </a:buClr>
              <a:buSzPts val="4400"/>
              <a:buFont typeface="Arial"/>
              <a:buNone/>
            </a:pPr>
            <a:r>
              <a:rPr b="0" i="0" lang="en-US" sz="4400" u="none">
                <a:solidFill>
                  <a:srgbClr val="FF3300"/>
                </a:solidFill>
                <a:latin typeface="Arial"/>
                <a:ea typeface="Arial"/>
                <a:cs typeface="Arial"/>
                <a:sym typeface="Arial"/>
              </a:rPr>
              <a:t>Traits and Ecosystem Function</a:t>
            </a:r>
            <a:endParaRPr/>
          </a:p>
        </p:txBody>
      </p:sp>
      <p:sp>
        <p:nvSpPr>
          <p:cNvPr id="75" name="Google Shape;75;p5"/>
          <p:cNvSpPr txBox="1"/>
          <p:nvPr>
            <p:ph idx="1" type="body"/>
          </p:nvPr>
        </p:nvSpPr>
        <p:spPr>
          <a:xfrm>
            <a:off x="685800" y="2514600"/>
            <a:ext cx="7772400" cy="35814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3200"/>
              <a:buFont typeface="Times New Roman"/>
              <a:buChar char="•"/>
            </a:pPr>
            <a:r>
              <a:rPr b="0" i="0" lang="en-US" sz="3200" u="none" cap="none" strike="noStrike">
                <a:solidFill>
                  <a:schemeClr val="dk1"/>
                </a:solidFill>
                <a:latin typeface="Times New Roman"/>
                <a:ea typeface="Times New Roman"/>
                <a:cs typeface="Times New Roman"/>
                <a:sym typeface="Times New Roman"/>
              </a:rPr>
              <a:t>Traits may mediate energy and material flow directly</a:t>
            </a:r>
            <a:endParaRPr/>
          </a:p>
          <a:p>
            <a:pPr indent="-342900" lvl="0" marL="342900" marR="0" rtl="0" algn="l">
              <a:lnSpc>
                <a:spcPct val="100000"/>
              </a:lnSpc>
              <a:spcBef>
                <a:spcPts val="640"/>
              </a:spcBef>
              <a:spcAft>
                <a:spcPts val="0"/>
              </a:spcAft>
              <a:buClr>
                <a:schemeClr val="dk1"/>
              </a:buClr>
              <a:buSzPts val="3200"/>
              <a:buFont typeface="Times New Roman"/>
              <a:buChar char="•"/>
            </a:pPr>
            <a:r>
              <a:rPr b="0" i="0" lang="en-US" sz="3200" u="none" cap="none" strike="noStrike">
                <a:solidFill>
                  <a:schemeClr val="dk1"/>
                </a:solidFill>
                <a:latin typeface="Times New Roman"/>
                <a:ea typeface="Times New Roman"/>
                <a:cs typeface="Times New Roman"/>
                <a:sym typeface="Times New Roman"/>
              </a:rPr>
              <a:t>Traits may alter abiotic conditions (limiting resources, disturbance, microclimate)</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79" name="Shape 79"/>
        <p:cNvGrpSpPr/>
        <p:nvPr/>
      </p:nvGrpSpPr>
      <p:grpSpPr>
        <a:xfrm>
          <a:off x="0" y="0"/>
          <a:ext cx="0" cy="0"/>
          <a:chOff x="0" y="0"/>
          <a:chExt cx="0" cy="0"/>
        </a:xfrm>
      </p:grpSpPr>
      <p:sp>
        <p:nvSpPr>
          <p:cNvPr id="80" name="Google Shape;80;p6"/>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3300"/>
              </a:buClr>
              <a:buSzPts val="4400"/>
              <a:buFont typeface="Arial"/>
              <a:buNone/>
            </a:pPr>
            <a:r>
              <a:rPr b="0" i="0" lang="en-US" sz="4400" u="none">
                <a:solidFill>
                  <a:srgbClr val="FF3300"/>
                </a:solidFill>
                <a:latin typeface="Arial"/>
                <a:ea typeface="Arial"/>
                <a:cs typeface="Arial"/>
                <a:sym typeface="Arial"/>
              </a:rPr>
              <a:t>Trait Expression Is Determined By</a:t>
            </a:r>
            <a:r>
              <a:rPr b="0" i="0" lang="en-US" sz="4400" u="none">
                <a:solidFill>
                  <a:schemeClr val="dk2"/>
                </a:solidFill>
                <a:latin typeface="Times New Roman"/>
                <a:ea typeface="Times New Roman"/>
                <a:cs typeface="Times New Roman"/>
                <a:sym typeface="Times New Roman"/>
              </a:rPr>
              <a:t>:</a:t>
            </a:r>
            <a:endParaRPr/>
          </a:p>
        </p:txBody>
      </p:sp>
      <p:sp>
        <p:nvSpPr>
          <p:cNvPr id="81" name="Google Shape;81;p6"/>
          <p:cNvSpPr txBox="1"/>
          <p:nvPr>
            <p:ph idx="1" type="body"/>
          </p:nvPr>
        </p:nvSpPr>
        <p:spPr>
          <a:xfrm>
            <a:off x="1752600" y="2209800"/>
            <a:ext cx="6705600" cy="38862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3200"/>
              <a:buFont typeface="Times New Roman"/>
              <a:buChar char="•"/>
            </a:pPr>
            <a:r>
              <a:rPr b="0" i="0" lang="en-US" sz="3200" u="none" cap="none" strike="noStrike">
                <a:solidFill>
                  <a:schemeClr val="dk1"/>
                </a:solidFill>
                <a:latin typeface="Times New Roman"/>
                <a:ea typeface="Times New Roman"/>
                <a:cs typeface="Times New Roman"/>
                <a:sym typeface="Times New Roman"/>
              </a:rPr>
              <a:t>Species richness</a:t>
            </a:r>
            <a:endParaRPr/>
          </a:p>
          <a:p>
            <a:pPr indent="-342900" lvl="0" marL="342900" marR="0" rtl="0" algn="l">
              <a:lnSpc>
                <a:spcPct val="100000"/>
              </a:lnSpc>
              <a:spcBef>
                <a:spcPts val="640"/>
              </a:spcBef>
              <a:spcAft>
                <a:spcPts val="0"/>
              </a:spcAft>
              <a:buClr>
                <a:schemeClr val="dk1"/>
              </a:buClr>
              <a:buSzPts val="3200"/>
              <a:buFont typeface="Times New Roman"/>
              <a:buChar char="•"/>
            </a:pPr>
            <a:r>
              <a:rPr b="0" i="0" lang="en-US" sz="3200" u="none" cap="none" strike="noStrike">
                <a:solidFill>
                  <a:schemeClr val="dk1"/>
                </a:solidFill>
                <a:latin typeface="Times New Roman"/>
                <a:ea typeface="Times New Roman"/>
                <a:cs typeface="Times New Roman"/>
                <a:sym typeface="Times New Roman"/>
              </a:rPr>
              <a:t>Species evenness</a:t>
            </a:r>
            <a:endParaRPr/>
          </a:p>
          <a:p>
            <a:pPr indent="-342900" lvl="0" marL="342900" marR="0" rtl="0" algn="l">
              <a:lnSpc>
                <a:spcPct val="100000"/>
              </a:lnSpc>
              <a:spcBef>
                <a:spcPts val="640"/>
              </a:spcBef>
              <a:spcAft>
                <a:spcPts val="0"/>
              </a:spcAft>
              <a:buClr>
                <a:schemeClr val="dk1"/>
              </a:buClr>
              <a:buSzPts val="3200"/>
              <a:buFont typeface="Times New Roman"/>
              <a:buChar char="•"/>
            </a:pPr>
            <a:r>
              <a:rPr b="0" i="0" lang="en-US" sz="3200" u="none" cap="none" strike="noStrike">
                <a:solidFill>
                  <a:schemeClr val="dk1"/>
                </a:solidFill>
                <a:latin typeface="Times New Roman"/>
                <a:ea typeface="Times New Roman"/>
                <a:cs typeface="Times New Roman"/>
                <a:sym typeface="Times New Roman"/>
              </a:rPr>
              <a:t>Species composition</a:t>
            </a:r>
            <a:endParaRPr/>
          </a:p>
          <a:p>
            <a:pPr indent="-342900" lvl="0" marL="342900" marR="0" rtl="0" algn="l">
              <a:lnSpc>
                <a:spcPct val="100000"/>
              </a:lnSpc>
              <a:spcBef>
                <a:spcPts val="640"/>
              </a:spcBef>
              <a:spcAft>
                <a:spcPts val="0"/>
              </a:spcAft>
              <a:buClr>
                <a:schemeClr val="dk1"/>
              </a:buClr>
              <a:buSzPts val="3200"/>
              <a:buFont typeface="Times New Roman"/>
              <a:buChar char="•"/>
            </a:pPr>
            <a:r>
              <a:rPr b="0" i="0" lang="en-US" sz="3200" u="none" cap="none" strike="noStrike">
                <a:solidFill>
                  <a:schemeClr val="dk1"/>
                </a:solidFill>
                <a:latin typeface="Times New Roman"/>
                <a:ea typeface="Times New Roman"/>
                <a:cs typeface="Times New Roman"/>
                <a:sym typeface="Times New Roman"/>
              </a:rPr>
              <a:t>Species interaction</a:t>
            </a:r>
            <a:endParaRPr/>
          </a:p>
          <a:p>
            <a:pPr indent="-342900" lvl="0" marL="342900" marR="0" rtl="0" algn="l">
              <a:lnSpc>
                <a:spcPct val="100000"/>
              </a:lnSpc>
              <a:spcBef>
                <a:spcPts val="640"/>
              </a:spcBef>
              <a:spcAft>
                <a:spcPts val="0"/>
              </a:spcAft>
              <a:buClr>
                <a:schemeClr val="dk1"/>
              </a:buClr>
              <a:buSzPts val="3200"/>
              <a:buFont typeface="Times New Roman"/>
              <a:buChar char="•"/>
            </a:pPr>
            <a:r>
              <a:rPr b="0" i="0" lang="en-US" sz="3200" u="none" cap="none" strike="noStrike">
                <a:solidFill>
                  <a:schemeClr val="dk1"/>
                </a:solidFill>
                <a:latin typeface="Times New Roman"/>
                <a:ea typeface="Times New Roman"/>
                <a:cs typeface="Times New Roman"/>
                <a:sym typeface="Times New Roman"/>
              </a:rPr>
              <a:t>Temporal and spatial variation</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85" name="Shape 85"/>
        <p:cNvGrpSpPr/>
        <p:nvPr/>
      </p:nvGrpSpPr>
      <p:grpSpPr>
        <a:xfrm>
          <a:off x="0" y="0"/>
          <a:ext cx="0" cy="0"/>
          <a:chOff x="0" y="0"/>
          <a:chExt cx="0" cy="0"/>
        </a:xfrm>
      </p:grpSpPr>
      <p:sp>
        <p:nvSpPr>
          <p:cNvPr id="86" name="Google Shape;86;p10"/>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3300"/>
              </a:buClr>
              <a:buSzPts val="4400"/>
              <a:buFont typeface="Arial"/>
              <a:buNone/>
            </a:pPr>
            <a:r>
              <a:rPr b="0" i="0" lang="en-US" sz="4400" u="none">
                <a:solidFill>
                  <a:srgbClr val="FF3300"/>
                </a:solidFill>
                <a:latin typeface="Arial"/>
                <a:ea typeface="Arial"/>
                <a:cs typeface="Arial"/>
                <a:sym typeface="Arial"/>
              </a:rPr>
              <a:t>The Ecosystem/Ecology Divide</a:t>
            </a:r>
            <a:endParaRPr/>
          </a:p>
        </p:txBody>
      </p:sp>
      <p:sp>
        <p:nvSpPr>
          <p:cNvPr id="87" name="Google Shape;87;p10"/>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2800"/>
              <a:buFont typeface="Times New Roman"/>
              <a:buChar char="•"/>
            </a:pPr>
            <a:r>
              <a:rPr b="0" i="0" lang="en-US" sz="2800" u="none" cap="none" strike="noStrike">
                <a:solidFill>
                  <a:schemeClr val="dk1"/>
                </a:solidFill>
                <a:latin typeface="Times New Roman"/>
                <a:ea typeface="Times New Roman"/>
                <a:cs typeface="Times New Roman"/>
                <a:sym typeface="Times New Roman"/>
              </a:rPr>
              <a:t>Key ecosystem types in Arctic tundra show clear differences in key species and functional types</a:t>
            </a:r>
            <a:endParaRPr/>
          </a:p>
          <a:p>
            <a:pPr indent="-342900" lvl="0" marL="342900" marR="0" rtl="0" algn="l">
              <a:lnSpc>
                <a:spcPct val="100000"/>
              </a:lnSpc>
              <a:spcBef>
                <a:spcPts val="560"/>
              </a:spcBef>
              <a:spcAft>
                <a:spcPts val="0"/>
              </a:spcAft>
              <a:buClr>
                <a:schemeClr val="dk1"/>
              </a:buClr>
              <a:buSzPts val="2800"/>
              <a:buFont typeface="Times New Roman"/>
              <a:buChar char="•"/>
            </a:pPr>
            <a:r>
              <a:rPr b="0" i="0" lang="en-US" sz="2800" u="none" cap="none" strike="noStrike">
                <a:solidFill>
                  <a:schemeClr val="dk1"/>
                </a:solidFill>
                <a:latin typeface="Times New Roman"/>
                <a:ea typeface="Times New Roman"/>
                <a:cs typeface="Times New Roman"/>
                <a:sym typeface="Times New Roman"/>
              </a:rPr>
              <a:t>But at the ecosystem level there are clear patterns in the landscape irrespective of species composition</a:t>
            </a:r>
            <a:endParaRPr/>
          </a:p>
          <a:p>
            <a:pPr indent="-342900" lvl="0" marL="342900" marR="0" rtl="0" algn="l">
              <a:lnSpc>
                <a:spcPct val="100000"/>
              </a:lnSpc>
              <a:spcBef>
                <a:spcPts val="560"/>
              </a:spcBef>
              <a:spcAft>
                <a:spcPts val="0"/>
              </a:spcAft>
              <a:buClr>
                <a:schemeClr val="dk1"/>
              </a:buClr>
              <a:buSzPts val="2800"/>
              <a:buFont typeface="Times New Roman"/>
              <a:buChar char="•"/>
            </a:pPr>
            <a:r>
              <a:rPr b="0" i="0" lang="en-US" sz="2800" u="none" cap="none" strike="noStrike">
                <a:solidFill>
                  <a:schemeClr val="dk1"/>
                </a:solidFill>
                <a:latin typeface="Times New Roman"/>
                <a:ea typeface="Times New Roman"/>
                <a:cs typeface="Times New Roman"/>
                <a:sym typeface="Times New Roman"/>
              </a:rPr>
              <a:t>Bulk measures like LAI and foliar N are good descriptors of process rates</a:t>
            </a:r>
            <a:endParaRPr/>
          </a:p>
          <a:p>
            <a:pPr indent="0" lvl="0" marL="342900" marR="0" rtl="0" algn="l">
              <a:lnSpc>
                <a:spcPct val="100000"/>
              </a:lnSpc>
              <a:spcBef>
                <a:spcPts val="560"/>
              </a:spcBef>
              <a:spcAft>
                <a:spcPts val="0"/>
              </a:spcAft>
              <a:buNone/>
            </a:pPr>
            <a:r>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91" name="Shape 91"/>
        <p:cNvGrpSpPr/>
        <p:nvPr/>
      </p:nvGrpSpPr>
      <p:grpSpPr>
        <a:xfrm>
          <a:off x="0" y="0"/>
          <a:ext cx="0" cy="0"/>
          <a:chOff x="0" y="0"/>
          <a:chExt cx="0" cy="0"/>
        </a:xfrm>
      </p:grpSpPr>
      <p:sp>
        <p:nvSpPr>
          <p:cNvPr id="92" name="Google Shape;92;p12"/>
          <p:cNvSpPr txBox="1"/>
          <p:nvPr>
            <p:ph type="title"/>
          </p:nvPr>
        </p:nvSpPr>
        <p:spPr>
          <a:xfrm>
            <a:off x="685800" y="609600"/>
            <a:ext cx="7772400" cy="17526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3300"/>
              </a:buClr>
              <a:buSzPts val="4400"/>
              <a:buFont typeface="Arial"/>
              <a:buNone/>
            </a:pPr>
            <a:r>
              <a:rPr b="0" i="0" lang="en-US" sz="4400" u="none">
                <a:solidFill>
                  <a:srgbClr val="FF3300"/>
                </a:solidFill>
                <a:latin typeface="Arial"/>
                <a:ea typeface="Arial"/>
                <a:cs typeface="Arial"/>
                <a:sym typeface="Arial"/>
              </a:rPr>
              <a:t>Species Richness and Ecosystem Function:</a:t>
            </a:r>
            <a:br>
              <a:rPr b="0" i="0" lang="en-US" sz="4400" u="none">
                <a:solidFill>
                  <a:srgbClr val="FF3300"/>
                </a:solidFill>
                <a:latin typeface="Arial"/>
                <a:ea typeface="Arial"/>
                <a:cs typeface="Arial"/>
                <a:sym typeface="Arial"/>
              </a:rPr>
            </a:br>
            <a:r>
              <a:rPr b="0" i="0" lang="en-US" sz="4400" u="none">
                <a:solidFill>
                  <a:srgbClr val="FF3300"/>
                </a:solidFill>
                <a:latin typeface="Arial"/>
                <a:ea typeface="Arial"/>
                <a:cs typeface="Arial"/>
                <a:sym typeface="Arial"/>
              </a:rPr>
              <a:t>Theory</a:t>
            </a:r>
            <a:endParaRPr/>
          </a:p>
        </p:txBody>
      </p:sp>
      <p:sp>
        <p:nvSpPr>
          <p:cNvPr id="93" name="Google Shape;93;p12"/>
          <p:cNvSpPr txBox="1"/>
          <p:nvPr>
            <p:ph idx="1" type="body"/>
          </p:nvPr>
        </p:nvSpPr>
        <p:spPr>
          <a:xfrm>
            <a:off x="685800" y="3048000"/>
            <a:ext cx="7772400" cy="25908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3200"/>
              <a:buFont typeface="Times New Roman"/>
              <a:buChar char="•"/>
            </a:pPr>
            <a:r>
              <a:rPr b="0" i="0" lang="en-US" sz="3200" u="none" cap="none" strike="noStrike">
                <a:solidFill>
                  <a:schemeClr val="dk1"/>
                </a:solidFill>
                <a:latin typeface="Times New Roman"/>
                <a:ea typeface="Times New Roman"/>
                <a:cs typeface="Times New Roman"/>
                <a:sym typeface="Times New Roman"/>
              </a:rPr>
              <a:t>If niches are complementary, adding species could increase process rates linearly</a:t>
            </a:r>
            <a:endParaRPr/>
          </a:p>
          <a:p>
            <a:pPr indent="-342900" lvl="0" marL="342900" marR="0" rtl="0" algn="l">
              <a:lnSpc>
                <a:spcPct val="100000"/>
              </a:lnSpc>
              <a:spcBef>
                <a:spcPts val="640"/>
              </a:spcBef>
              <a:spcAft>
                <a:spcPts val="0"/>
              </a:spcAft>
              <a:buClr>
                <a:schemeClr val="dk1"/>
              </a:buClr>
              <a:buSzPts val="3200"/>
              <a:buFont typeface="Times New Roman"/>
              <a:buChar char="•"/>
            </a:pPr>
            <a:r>
              <a:rPr b="0" i="0" lang="en-US" sz="3200" u="none" cap="none" strike="noStrike">
                <a:solidFill>
                  <a:schemeClr val="dk1"/>
                </a:solidFill>
                <a:latin typeface="Times New Roman"/>
                <a:ea typeface="Times New Roman"/>
                <a:cs typeface="Times New Roman"/>
                <a:sym typeface="Times New Roman"/>
              </a:rPr>
              <a:t>As niches overlap the response should saturate</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97" name="Shape 97"/>
        <p:cNvGrpSpPr/>
        <p:nvPr/>
      </p:nvGrpSpPr>
      <p:grpSpPr>
        <a:xfrm>
          <a:off x="0" y="0"/>
          <a:ext cx="0" cy="0"/>
          <a:chOff x="0" y="0"/>
          <a:chExt cx="0" cy="0"/>
        </a:xfrm>
      </p:grpSpPr>
      <p:pic>
        <p:nvPicPr>
          <p:cNvPr id="98" name="Google Shape;98;p13"/>
          <p:cNvPicPr preferRelativeResize="0"/>
          <p:nvPr/>
        </p:nvPicPr>
        <p:blipFill rotWithShape="1">
          <a:blip r:embed="rId3">
            <a:alphaModFix/>
          </a:blip>
          <a:srcRect b="0" l="0" r="0" t="0"/>
          <a:stretch/>
        </p:blipFill>
        <p:spPr>
          <a:xfrm>
            <a:off x="228600" y="101600"/>
            <a:ext cx="4459287" cy="6577012"/>
          </a:xfrm>
          <a:prstGeom prst="rect">
            <a:avLst/>
          </a:prstGeom>
          <a:noFill/>
          <a:ln>
            <a:noFill/>
          </a:ln>
        </p:spPr>
      </p:pic>
      <p:sp>
        <p:nvSpPr>
          <p:cNvPr id="99" name="Google Shape;99;p13"/>
          <p:cNvSpPr txBox="1"/>
          <p:nvPr/>
        </p:nvSpPr>
        <p:spPr>
          <a:xfrm>
            <a:off x="4876800" y="304800"/>
            <a:ext cx="3962400" cy="624840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chemeClr val="dk1"/>
              </a:buClr>
              <a:buSzPts val="1800"/>
              <a:buFont typeface="Times New Roman"/>
              <a:buNone/>
            </a:pPr>
            <a:r>
              <a:rPr b="0" i="0" lang="en-US" sz="1800" u="none">
                <a:solidFill>
                  <a:schemeClr val="dk1"/>
                </a:solidFill>
                <a:latin typeface="Times New Roman"/>
                <a:ea typeface="Times New Roman"/>
                <a:cs typeface="Times New Roman"/>
                <a:sym typeface="Times New Roman"/>
              </a:rPr>
              <a:t>Niche differentiation and productivity. </a:t>
            </a:r>
            <a:r>
              <a:rPr b="1" i="0" lang="en-US" sz="1800" u="none">
                <a:solidFill>
                  <a:schemeClr val="dk1"/>
                </a:solidFill>
                <a:latin typeface="Times New Roman"/>
                <a:ea typeface="Times New Roman"/>
                <a:cs typeface="Times New Roman"/>
                <a:sym typeface="Times New Roman"/>
              </a:rPr>
              <a:t>a</a:t>
            </a:r>
            <a:r>
              <a:rPr b="0" i="0" lang="en-US" sz="1800" u="none">
                <a:solidFill>
                  <a:schemeClr val="dk1"/>
                </a:solidFill>
                <a:latin typeface="Times New Roman"/>
                <a:ea typeface="Times New Roman"/>
                <a:cs typeface="Times New Roman"/>
                <a:sym typeface="Times New Roman"/>
              </a:rPr>
              <a:t>, A simple model — the 'snowballs on the barn' model — of niche differentiation and coexistence. The range of conditions in which each species can exist is shown with a circle, the position of which is defined by its centre. By randomly choosing locations for various numbers of circles (species), it is possible to calculate the effect of diversity on the 'coverage' of the heterogeneous habitat. The amount of such coverage is proportional to community biomass. </a:t>
            </a:r>
            <a:r>
              <a:rPr b="1" i="0" lang="en-US" sz="1800" u="none">
                <a:solidFill>
                  <a:schemeClr val="dk1"/>
                </a:solidFill>
                <a:latin typeface="Times New Roman"/>
                <a:ea typeface="Times New Roman"/>
                <a:cs typeface="Times New Roman"/>
                <a:sym typeface="Times New Roman"/>
              </a:rPr>
              <a:t>b</a:t>
            </a:r>
            <a:r>
              <a:rPr b="0" i="0" lang="en-US" sz="1800" u="none">
                <a:solidFill>
                  <a:schemeClr val="dk1"/>
                </a:solidFill>
                <a:latin typeface="Times New Roman"/>
                <a:ea typeface="Times New Roman"/>
                <a:cs typeface="Times New Roman"/>
                <a:sym typeface="Times New Roman"/>
              </a:rPr>
              <a:t>, Results of simulations (triangles) and of an analytical solution (solid curve) to the effects of diversity on community productivity for the snowballs on the barn model</a:t>
            </a:r>
            <a:endParaRPr/>
          </a:p>
          <a:p>
            <a:pPr indent="0" lvl="0" marL="0" marR="0" rtl="0" algn="l">
              <a:lnSpc>
                <a:spcPct val="100000"/>
              </a:lnSpc>
              <a:spcBef>
                <a:spcPts val="0"/>
              </a:spcBef>
              <a:spcAft>
                <a:spcPts val="0"/>
              </a:spcAft>
              <a:buClr>
                <a:schemeClr val="dk1"/>
              </a:buClr>
              <a:buSzPts val="1800"/>
              <a:buFont typeface="Times New Roman"/>
              <a:buNone/>
            </a:pPr>
            <a:r>
              <a:t/>
            </a:r>
            <a:endParaRPr b="0" i="0" sz="1800" u="none">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chemeClr val="dk1"/>
              </a:buClr>
              <a:buSzPts val="1800"/>
              <a:buFont typeface="Times New Roman"/>
              <a:buNone/>
            </a:pPr>
            <a:r>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103" name="Shape 103"/>
        <p:cNvGrpSpPr/>
        <p:nvPr/>
      </p:nvGrpSpPr>
      <p:grpSpPr>
        <a:xfrm>
          <a:off x="0" y="0"/>
          <a:ext cx="0" cy="0"/>
          <a:chOff x="0" y="0"/>
          <a:chExt cx="0" cy="0"/>
        </a:xfrm>
      </p:grpSpPr>
      <p:pic>
        <p:nvPicPr>
          <p:cNvPr id="104" name="Google Shape;104;p15"/>
          <p:cNvPicPr preferRelativeResize="0"/>
          <p:nvPr/>
        </p:nvPicPr>
        <p:blipFill rotWithShape="1">
          <a:blip r:embed="rId3">
            <a:alphaModFix/>
          </a:blip>
          <a:srcRect b="0" l="0" r="0" t="0"/>
          <a:stretch/>
        </p:blipFill>
        <p:spPr>
          <a:xfrm>
            <a:off x="304800" y="152400"/>
            <a:ext cx="4289425" cy="6553200"/>
          </a:xfrm>
          <a:prstGeom prst="rect">
            <a:avLst/>
          </a:prstGeom>
          <a:noFill/>
          <a:ln>
            <a:noFill/>
          </a:ln>
        </p:spPr>
      </p:pic>
      <p:sp>
        <p:nvSpPr>
          <p:cNvPr id="105" name="Google Shape;105;p15"/>
          <p:cNvSpPr txBox="1"/>
          <p:nvPr/>
        </p:nvSpPr>
        <p:spPr>
          <a:xfrm>
            <a:off x="4724400" y="457200"/>
            <a:ext cx="4114800" cy="5943600"/>
          </a:xfrm>
          <a:prstGeom prst="rect">
            <a:avLst/>
          </a:prstGeom>
          <a:noFill/>
          <a:ln>
            <a:noFill/>
          </a:ln>
        </p:spPr>
        <p:txBody>
          <a:bodyPr anchorCtr="0" anchor="t" bIns="45700" lIns="91425" spcFirstLastPara="1" rIns="91425" wrap="square" tIns="45700">
            <a:noAutofit/>
          </a:bodyPr>
          <a:lstStyle/>
          <a:p>
            <a:pPr indent="-457200" lvl="0" marL="457200" marR="0" rtl="0" algn="l">
              <a:lnSpc>
                <a:spcPct val="100000"/>
              </a:lnSpc>
              <a:spcBef>
                <a:spcPts val="0"/>
              </a:spcBef>
              <a:spcAft>
                <a:spcPts val="0"/>
              </a:spcAft>
              <a:buClr>
                <a:schemeClr val="dk1"/>
              </a:buClr>
              <a:buSzPts val="2000"/>
              <a:buFont typeface="Times New Roman"/>
              <a:buAutoNum type="alphaUcParenBoth"/>
            </a:pPr>
            <a:r>
              <a:rPr b="0" i="0" lang="en-US" sz="2000" u="none">
                <a:solidFill>
                  <a:schemeClr val="dk1"/>
                </a:solidFill>
                <a:latin typeface="Times New Roman"/>
                <a:ea typeface="Times New Roman"/>
                <a:cs typeface="Times New Roman"/>
                <a:sym typeface="Times New Roman"/>
              </a:rPr>
              <a:t>Dependence of 1996 aboveground plant biomass (that is, productivity) (mean and SE) on the number of plant species</a:t>
            </a:r>
            <a:r>
              <a:rPr b="0" baseline="30000" i="0" lang="en-US" sz="2000" u="none">
                <a:solidFill>
                  <a:schemeClr val="dk1"/>
                </a:solidFill>
                <a:latin typeface="Times New Roman"/>
                <a:ea typeface="Times New Roman"/>
                <a:cs typeface="Times New Roman"/>
                <a:sym typeface="Times New Roman"/>
              </a:rPr>
              <a:t> </a:t>
            </a:r>
            <a:r>
              <a:rPr b="0" i="0" lang="en-US" sz="2000" u="none">
                <a:solidFill>
                  <a:schemeClr val="dk1"/>
                </a:solidFill>
                <a:latin typeface="Times New Roman"/>
                <a:ea typeface="Times New Roman"/>
                <a:cs typeface="Times New Roman"/>
                <a:sym typeface="Times New Roman"/>
              </a:rPr>
              <a:t>seeded into the 289 plots.</a:t>
            </a:r>
            <a:endParaRPr/>
          </a:p>
          <a:p>
            <a:pPr indent="-330200" lvl="0" marL="457200" marR="0" rtl="0" algn="l">
              <a:lnSpc>
                <a:spcPct val="100000"/>
              </a:lnSpc>
              <a:spcBef>
                <a:spcPts val="0"/>
              </a:spcBef>
              <a:spcAft>
                <a:spcPts val="0"/>
              </a:spcAft>
              <a:buClr>
                <a:schemeClr val="dk1"/>
              </a:buClr>
              <a:buSzPts val="2000"/>
              <a:buFont typeface="Times New Roman"/>
              <a:buNone/>
            </a:pPr>
            <a:r>
              <a:t/>
            </a:r>
            <a:endParaRPr b="0" i="0" sz="2000" u="none">
              <a:solidFill>
                <a:schemeClr val="dk1"/>
              </a:solidFill>
              <a:latin typeface="Times New Roman"/>
              <a:ea typeface="Times New Roman"/>
              <a:cs typeface="Times New Roman"/>
              <a:sym typeface="Times New Roman"/>
            </a:endParaRPr>
          </a:p>
          <a:p>
            <a:pPr indent="-330200" lvl="0" marL="457200" marR="0" rtl="0" algn="l">
              <a:lnSpc>
                <a:spcPct val="100000"/>
              </a:lnSpc>
              <a:spcBef>
                <a:spcPts val="0"/>
              </a:spcBef>
              <a:spcAft>
                <a:spcPts val="0"/>
              </a:spcAft>
              <a:buClr>
                <a:schemeClr val="dk1"/>
              </a:buClr>
              <a:buSzPts val="2000"/>
              <a:buFont typeface="Times New Roman"/>
              <a:buNone/>
            </a:pPr>
            <a:r>
              <a:t/>
            </a:r>
            <a:endParaRPr b="0" i="0" sz="2000" u="none">
              <a:solidFill>
                <a:schemeClr val="dk1"/>
              </a:solidFill>
              <a:latin typeface="Times New Roman"/>
              <a:ea typeface="Times New Roman"/>
              <a:cs typeface="Times New Roman"/>
              <a:sym typeface="Times New Roman"/>
            </a:endParaRPr>
          </a:p>
          <a:p>
            <a:pPr indent="-330200" lvl="0" marL="457200" marR="0" rtl="0" algn="l">
              <a:lnSpc>
                <a:spcPct val="100000"/>
              </a:lnSpc>
              <a:spcBef>
                <a:spcPts val="0"/>
              </a:spcBef>
              <a:spcAft>
                <a:spcPts val="0"/>
              </a:spcAft>
              <a:buClr>
                <a:schemeClr val="dk1"/>
              </a:buClr>
              <a:buSzPts val="2000"/>
              <a:buFont typeface="Times New Roman"/>
              <a:buNone/>
            </a:pPr>
            <a:r>
              <a:t/>
            </a:r>
            <a:endParaRPr b="0" i="0" sz="2000" u="none">
              <a:solidFill>
                <a:schemeClr val="dk1"/>
              </a:solidFill>
              <a:latin typeface="Times New Roman"/>
              <a:ea typeface="Times New Roman"/>
              <a:cs typeface="Times New Roman"/>
              <a:sym typeface="Times New Roman"/>
            </a:endParaRPr>
          </a:p>
          <a:p>
            <a:pPr indent="-457200" lvl="0" marL="457200" marR="0" rtl="0" algn="l">
              <a:lnSpc>
                <a:spcPct val="100000"/>
              </a:lnSpc>
              <a:spcBef>
                <a:spcPts val="0"/>
              </a:spcBef>
              <a:spcAft>
                <a:spcPts val="0"/>
              </a:spcAft>
              <a:buClr>
                <a:schemeClr val="dk1"/>
              </a:buClr>
              <a:buSzPts val="2000"/>
              <a:buFont typeface="Times New Roman"/>
              <a:buAutoNum type="alphaUcParenBoth"/>
            </a:pPr>
            <a:r>
              <a:rPr b="0" i="0" lang="en-US" sz="2000" u="none">
                <a:solidFill>
                  <a:schemeClr val="dk1"/>
                </a:solidFill>
                <a:latin typeface="Times New Roman"/>
                <a:ea typeface="Times New Roman"/>
                <a:cs typeface="Times New Roman"/>
                <a:sym typeface="Times New Roman"/>
              </a:rPr>
              <a:t>Dependence of 1996 above-ground plant biomass on the number of functional groups seeded into each</a:t>
            </a:r>
            <a:r>
              <a:rPr b="0" baseline="30000" i="0" lang="en-US" sz="2000" u="none">
                <a:solidFill>
                  <a:schemeClr val="dk1"/>
                </a:solidFill>
                <a:latin typeface="Times New Roman"/>
                <a:ea typeface="Times New Roman"/>
                <a:cs typeface="Times New Roman"/>
                <a:sym typeface="Times New Roman"/>
              </a:rPr>
              <a:t> </a:t>
            </a:r>
            <a:r>
              <a:rPr b="0" i="0" lang="en-US" sz="2000" u="none">
                <a:solidFill>
                  <a:schemeClr val="dk1"/>
                </a:solidFill>
                <a:latin typeface="Times New Roman"/>
                <a:ea typeface="Times New Roman"/>
                <a:cs typeface="Times New Roman"/>
                <a:sym typeface="Times New Roman"/>
              </a:rPr>
              <a:t>plot. Curves shown are simple asymptotic functions fitted to treatment</a:t>
            </a:r>
            <a:r>
              <a:rPr b="0" baseline="30000" i="0" lang="en-US" sz="2000" u="none">
                <a:solidFill>
                  <a:schemeClr val="dk1"/>
                </a:solidFill>
                <a:latin typeface="Times New Roman"/>
                <a:ea typeface="Times New Roman"/>
                <a:cs typeface="Times New Roman"/>
                <a:sym typeface="Times New Roman"/>
              </a:rPr>
              <a:t> </a:t>
            </a:r>
            <a:r>
              <a:rPr b="0" i="0" lang="en-US" sz="2000" u="none">
                <a:solidFill>
                  <a:schemeClr val="dk1"/>
                </a:solidFill>
                <a:latin typeface="Times New Roman"/>
                <a:ea typeface="Times New Roman"/>
                <a:cs typeface="Times New Roman"/>
                <a:sym typeface="Times New Roman"/>
              </a:rPr>
              <a:t>means. More complex curves did not provide significantly better</a:t>
            </a:r>
            <a:r>
              <a:rPr b="0" baseline="30000" i="0" lang="en-US" sz="2000" u="none">
                <a:solidFill>
                  <a:schemeClr val="dk1"/>
                </a:solidFill>
                <a:latin typeface="Times New Roman"/>
                <a:ea typeface="Times New Roman"/>
                <a:cs typeface="Times New Roman"/>
                <a:sym typeface="Times New Roman"/>
              </a:rPr>
              <a:t> </a:t>
            </a:r>
            <a:r>
              <a:rPr b="0" i="0" lang="en-US" sz="2000" u="none">
                <a:solidFill>
                  <a:schemeClr val="dk1"/>
                </a:solidFill>
                <a:latin typeface="Times New Roman"/>
                <a:ea typeface="Times New Roman"/>
                <a:cs typeface="Times New Roman"/>
                <a:sym typeface="Times New Roman"/>
              </a:rPr>
              <a:t>fits</a:t>
            </a:r>
            <a:endParaRPr/>
          </a:p>
          <a:p>
            <a:pPr indent="-330200" lvl="0" marL="457200" marR="0" rtl="0" algn="l">
              <a:lnSpc>
                <a:spcPct val="100000"/>
              </a:lnSpc>
              <a:spcBef>
                <a:spcPts val="0"/>
              </a:spcBef>
              <a:spcAft>
                <a:spcPts val="0"/>
              </a:spcAft>
              <a:buClr>
                <a:schemeClr val="dk1"/>
              </a:buClr>
              <a:buSzPts val="2000"/>
              <a:buFont typeface="Times New Roman"/>
              <a:buNone/>
            </a:pPr>
            <a:r>
              <a:t/>
            </a:r>
            <a:endParaRPr b="0" i="0" sz="2000" u="none">
              <a:solidFill>
                <a:schemeClr val="dk1"/>
              </a:solidFill>
              <a:latin typeface="Times New Roman"/>
              <a:ea typeface="Times New Roman"/>
              <a:cs typeface="Times New Roman"/>
              <a:sym typeface="Times New Roman"/>
            </a:endParaRPr>
          </a:p>
          <a:p>
            <a:pPr indent="-457200" lvl="0" marL="457200" marR="0" rtl="0" algn="l">
              <a:lnSpc>
                <a:spcPct val="100000"/>
              </a:lnSpc>
              <a:spcBef>
                <a:spcPts val="0"/>
              </a:spcBef>
              <a:spcAft>
                <a:spcPts val="0"/>
              </a:spcAft>
              <a:buClr>
                <a:schemeClr val="dk1"/>
              </a:buClr>
              <a:buSzPts val="1400"/>
              <a:buFont typeface="Times New Roman"/>
              <a:buNone/>
            </a:pPr>
            <a:r>
              <a:rPr b="0" i="0" lang="en-US" sz="1400" u="none">
                <a:solidFill>
                  <a:schemeClr val="dk1"/>
                </a:solidFill>
                <a:latin typeface="Times New Roman"/>
                <a:ea typeface="Times New Roman"/>
                <a:cs typeface="Times New Roman"/>
                <a:sym typeface="Times New Roman"/>
              </a:rPr>
              <a:t>From: Tilman et al. (1997) Science</a:t>
            </a:r>
            <a:endParaRPr/>
          </a:p>
          <a:p>
            <a:pPr indent="0" lvl="0" marL="0" marR="0" rtl="0" algn="l">
              <a:lnSpc>
                <a:spcPct val="100000"/>
              </a:lnSpc>
              <a:spcBef>
                <a:spcPts val="0"/>
              </a:spcBef>
              <a:spcAft>
                <a:spcPts val="0"/>
              </a:spcAft>
              <a:buNone/>
            </a:pPr>
            <a:r>
              <a:t/>
            </a:r>
            <a:endParaRPr b="0" i="0" sz="1400" u="none">
              <a:solidFill>
                <a:schemeClr val="dk1"/>
              </a:solidFill>
              <a:latin typeface="Times New Roman"/>
              <a:ea typeface="Times New Roman"/>
              <a:cs typeface="Times New Roman"/>
              <a:sym typeface="Times New Roman"/>
            </a:endParaRPr>
          </a:p>
        </p:txBody>
      </p:sp>
    </p:spTree>
  </p:cSld>
  <p:clrMapOvr>
    <a:masterClrMapping/>
  </p:clrMapOvr>
</p:sld>
</file>

<file path=ppt/theme/theme1.xml><?xml version="1.0" encoding="utf-8"?>
<a:theme xmlns:a="http://schemas.openxmlformats.org/drawingml/2006/main" xmlns:r="http://schemas.openxmlformats.org/officeDocument/2006/relationships" name="Blank Presentation">
  <a:themeElements>
    <a:clrScheme name="default">
      <a:dk1>
        <a:srgbClr val="000000"/>
      </a:dk1>
      <a:lt1>
        <a:srgbClr val="FFFFFF"/>
      </a:lt1>
      <a:dk2>
        <a:srgbClr val="000000"/>
      </a:dk2>
      <a:lt2>
        <a:srgbClr val="808080"/>
      </a:lt2>
      <a:accent1>
        <a:srgbClr val="00CC99"/>
      </a:accent1>
      <a:accent2>
        <a:srgbClr val="3333CC"/>
      </a:accent2>
      <a:accent3>
        <a:srgbClr val="FFFFFF"/>
      </a:accent3>
      <a:accent4>
        <a:srgbClr val="00CC99"/>
      </a:accent4>
      <a:accent5>
        <a:srgbClr val="3333CC"/>
      </a:accent5>
      <a:accent6>
        <a:srgbClr val="FFFFFF"/>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Blank Presentation">
  <a:themeElements>
    <a:clrScheme name="Blank Presentation">
      <a:dk1>
        <a:srgbClr val="000000"/>
      </a:dk1>
      <a:lt1>
        <a:srgbClr val="FFFFCC"/>
      </a:lt1>
      <a:dk2>
        <a:srgbClr val="000000"/>
      </a:dk2>
      <a:lt2>
        <a:srgbClr val="808080"/>
      </a:lt2>
      <a:accent1>
        <a:srgbClr val="00CC99"/>
      </a:accent1>
      <a:accent2>
        <a:srgbClr val="3333CC"/>
      </a:accent2>
      <a:accent3>
        <a:srgbClr val="FFFFCC"/>
      </a:accent3>
      <a:accent4>
        <a:srgbClr val="00CC99"/>
      </a:accent4>
      <a:accent5>
        <a:srgbClr val="3333CC"/>
      </a:accent5>
      <a:accent6>
        <a:srgbClr val="FFFFCC"/>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2001-11-27T10:02:16Z</dcterms:created>
  <dc:creator>Mathew Williams</dc:creator>
</cp:coreProperties>
</file>

<file path=docProps/custom.xml><?xml version="1.0" encoding="utf-8"?>
<Properties xmlns="http://schemas.openxmlformats.org/officeDocument/2006/custom-properties" xmlns:vt="http://schemas.openxmlformats.org/officeDocument/2006/docPropsVTypes"/>
</file>