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6858000" cx="9144000"/>
  <p:notesSz cx="6858000" cy="9144000"/>
  <p:embeddedFontLst>
    <p:embeddedFont>
      <p:font typeface="Open Sans ExtraBold"/>
      <p:bold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2D200454-40CA-4A62-9FC3-DE9A4176ACB9}">
      <p15:notesGuideLst>
        <p15:guide id="1" orient="horz" pos="2880">
          <p15:clr>
            <a:srgbClr val="000000"/>
          </p15:clr>
        </p15:guide>
        <p15:guide id="2" pos="2160">
          <p15:clr>
            <a:srgbClr val="000000"/>
          </p15:clr>
        </p15:guide>
      </p15:notesGuideLst>
    </p:ext>
    <p:ext uri="http://customooxmlschemas.google.com/">
      <go:slidesCustomData xmlns:go="http://customooxmlschemas.google.com/" r:id="rId21" roundtripDataSignature="AMtx7mhQLmq2eyoPJgHI/lEBJjFikBWI8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20" Type="http://schemas.openxmlformats.org/officeDocument/2006/relationships/font" Target="fonts/OpenSansExtraBold-boldItalic.fntdata"/><Relationship Id="rId11" Type="http://schemas.openxmlformats.org/officeDocument/2006/relationships/slide" Target="slides/slide5.xml"/><Relationship Id="rId10" Type="http://schemas.openxmlformats.org/officeDocument/2006/relationships/slide" Target="slides/slide4.xml"/><Relationship Id="rId21" Type="http://customschemas.google.com/relationships/presentationmetadata" Target="meta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font" Target="fonts/OpenSansExtraBold-bold.fnt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ph idx="2" type="sldImg"/>
          </p:nvPr>
        </p:nvSpPr>
        <p:spPr>
          <a:xfrm rot="10800000">
            <a:off x="-11798300" y="-11796712"/>
            <a:ext cx="11798300" cy="12492037"/>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685800" y="4343400"/>
            <a:ext cx="5484812" cy="4113212"/>
          </a:xfrm>
          <a:prstGeom prst="rect">
            <a:avLst/>
          </a:prstGeom>
          <a:noFill/>
          <a:ln>
            <a:noFill/>
          </a:ln>
        </p:spPr>
        <p:txBody>
          <a:bodyPr anchorCtr="0" anchor="t" bIns="0" lIns="0" spcFirstLastPara="1" rIns="0" wrap="square" tIns="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1: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80" name="Google Shape;80;p1: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10: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266" name="Google Shape;266;p10: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11: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276" name="Google Shape;276;p11: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g1093926a906_0_100:notes"/>
          <p:cNvSpPr/>
          <p:nvPr>
            <p:ph idx="2" type="sldImg"/>
          </p:nvPr>
        </p:nvSpPr>
        <p:spPr>
          <a:xfrm rot="10800000">
            <a:off x="-11798400" y="-11796675"/>
            <a:ext cx="11798400" cy="12492000"/>
          </a:xfrm>
          <a:custGeom>
            <a:rect b="b" l="l" r="r" t="t"/>
            <a:pathLst>
              <a:path extrusionOk="0" h="120000" w="120000">
                <a:moveTo>
                  <a:pt x="0" y="0"/>
                </a:moveTo>
                <a:lnTo>
                  <a:pt x="120000" y="0"/>
                </a:lnTo>
                <a:lnTo>
                  <a:pt x="120000" y="120000"/>
                </a:lnTo>
                <a:lnTo>
                  <a:pt x="0" y="120000"/>
                </a:lnTo>
                <a:close/>
              </a:path>
            </a:pathLst>
          </a:custGeom>
        </p:spPr>
      </p:sp>
      <p:sp>
        <p:nvSpPr>
          <p:cNvPr id="285" name="Google Shape;285;g1093926a906_0_100:notes"/>
          <p:cNvSpPr txBox="1"/>
          <p:nvPr>
            <p:ph idx="1" type="body"/>
          </p:nvPr>
        </p:nvSpPr>
        <p:spPr>
          <a:xfrm>
            <a:off x="685800" y="4343400"/>
            <a:ext cx="5484900" cy="4113300"/>
          </a:xfrm>
          <a:prstGeom prst="rect">
            <a:avLst/>
          </a:prstGeom>
        </p:spPr>
        <p:txBody>
          <a:bodyPr anchorCtr="0" anchor="t"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2: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86" name="Google Shape;86;p2: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3: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92" name="Google Shape;92;p3: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4: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98" name="Google Shape;98;p4: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5: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133" name="Google Shape;133;p5: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6: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174" name="Google Shape;174;p6: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7: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211" name="Google Shape;211;p7: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8: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227" name="Google Shape;227;p8: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9:notes"/>
          <p:cNvSpPr/>
          <p:nvPr>
            <p:ph idx="2" type="sldImg"/>
          </p:nvPr>
        </p:nvSpPr>
        <p:spPr>
          <a:xfrm>
            <a:off x="2143125" y="695325"/>
            <a:ext cx="257175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00"/>
            <a:headEnd len="sm" w="sm" type="none"/>
            <a:tailEnd len="sm" w="sm" type="none"/>
          </a:ln>
        </p:spPr>
      </p:sp>
      <p:sp>
        <p:nvSpPr>
          <p:cNvPr id="237" name="Google Shape;237;p9:notes"/>
          <p:cNvSpPr txBox="1"/>
          <p:nvPr>
            <p:ph idx="1" type="body"/>
          </p:nvPr>
        </p:nvSpPr>
        <p:spPr>
          <a:xfrm>
            <a:off x="685800" y="4343400"/>
            <a:ext cx="5486400" cy="4114800"/>
          </a:xfrm>
          <a:prstGeom prst="rect">
            <a:avLst/>
          </a:prstGeom>
          <a:noFill/>
          <a:ln>
            <a:noFill/>
          </a:ln>
        </p:spPr>
        <p:txBody>
          <a:bodyPr anchorCtr="0" anchor="ctr" bIns="0" lIns="0" spcFirstLastPara="1" rIns="0" wrap="square" tIns="0">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layout with centered title and subtitle placeholders" type="title">
  <p:cSld name="TITLE">
    <p:spTree>
      <p:nvGrpSpPr>
        <p:cNvPr id="31" name="Shape 31"/>
        <p:cNvGrpSpPr/>
        <p:nvPr/>
      </p:nvGrpSpPr>
      <p:grpSpPr>
        <a:xfrm>
          <a:off x="0" y="0"/>
          <a:ext cx="0" cy="0"/>
          <a:chOff x="0" y="0"/>
          <a:chExt cx="0" cy="0"/>
        </a:xfrm>
      </p:grpSpPr>
      <p:sp>
        <p:nvSpPr>
          <p:cNvPr id="32" name="Google Shape;32;p15"/>
          <p:cNvSpPr txBox="1"/>
          <p:nvPr>
            <p:ph type="ctrTitle"/>
          </p:nvPr>
        </p:nvSpPr>
        <p:spPr>
          <a:xfrm>
            <a:off x="685800" y="2130425"/>
            <a:ext cx="7772400" cy="1470000"/>
          </a:xfrm>
          <a:prstGeom prst="rect">
            <a:avLst/>
          </a:prstGeom>
          <a:noFill/>
          <a:ln>
            <a:noFill/>
          </a:ln>
        </p:spPr>
        <p:txBody>
          <a:bodyPr anchorCtr="0" anchor="ctr" bIns="46800" lIns="90000" spcFirstLastPara="1" rIns="90000" wrap="square" tIns="46800">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33" name="Google Shape;33;p15"/>
          <p:cNvSpPr txBox="1"/>
          <p:nvPr>
            <p:ph idx="1" type="subTitle"/>
          </p:nvPr>
        </p:nvSpPr>
        <p:spPr>
          <a:xfrm>
            <a:off x="1371600" y="3886200"/>
            <a:ext cx="6400800" cy="1752600"/>
          </a:xfrm>
          <a:prstGeom prst="rect">
            <a:avLst/>
          </a:prstGeom>
          <a:noFill/>
          <a:ln>
            <a:noFill/>
          </a:ln>
        </p:spPr>
        <p:txBody>
          <a:bodyPr anchorCtr="0" anchor="t" bIns="0" lIns="0" spcFirstLastPara="1" rIns="0" wrap="square" tIns="0">
            <a:noAutofit/>
          </a:bodyPr>
          <a:lstStyle>
            <a:lvl1pPr lvl="0" rtl="0" algn="l">
              <a:lnSpc>
                <a:spcPct val="100000"/>
              </a:lnSpc>
              <a:spcBef>
                <a:spcPts val="800"/>
              </a:spcBef>
              <a:spcAft>
                <a:spcPts val="0"/>
              </a:spcAft>
              <a:buSzPts val="1400"/>
              <a:buNone/>
              <a:defRPr/>
            </a:lvl1pPr>
            <a:lvl2pPr lvl="1" rtl="0" algn="l">
              <a:lnSpc>
                <a:spcPct val="100000"/>
              </a:lnSpc>
              <a:spcBef>
                <a:spcPts val="700"/>
              </a:spcBef>
              <a:spcAft>
                <a:spcPts val="0"/>
              </a:spcAft>
              <a:buSzPts val="1400"/>
              <a:buNone/>
              <a:defRPr/>
            </a:lvl2pPr>
            <a:lvl3pPr lvl="2" rtl="0" algn="l">
              <a:lnSpc>
                <a:spcPct val="100000"/>
              </a:lnSpc>
              <a:spcBef>
                <a:spcPts val="600"/>
              </a:spcBef>
              <a:spcAft>
                <a:spcPts val="0"/>
              </a:spcAft>
              <a:buSzPts val="1400"/>
              <a:buNone/>
              <a:defRPr/>
            </a:lvl3pPr>
            <a:lvl4pPr lvl="3" rtl="0" algn="l">
              <a:lnSpc>
                <a:spcPct val="100000"/>
              </a:lnSpc>
              <a:spcBef>
                <a:spcPts val="500"/>
              </a:spcBef>
              <a:spcAft>
                <a:spcPts val="0"/>
              </a:spcAft>
              <a:buSzPts val="1400"/>
              <a:buNone/>
              <a:defRPr/>
            </a:lvl4pPr>
            <a:lvl5pPr lvl="4" rtl="0" algn="l">
              <a:lnSpc>
                <a:spcPct val="100000"/>
              </a:lnSpc>
              <a:spcBef>
                <a:spcPts val="500"/>
              </a:spcBef>
              <a:spcAft>
                <a:spcPts val="0"/>
              </a:spcAft>
              <a:buSzPts val="1400"/>
              <a:buNone/>
              <a:defRPr/>
            </a:lvl5pPr>
            <a:lvl6pPr lvl="5" rtl="0" algn="l">
              <a:lnSpc>
                <a:spcPct val="100000"/>
              </a:lnSpc>
              <a:spcBef>
                <a:spcPts val="500"/>
              </a:spcBef>
              <a:spcAft>
                <a:spcPts val="0"/>
              </a:spcAft>
              <a:buSzPts val="1400"/>
              <a:buNone/>
              <a:defRPr/>
            </a:lvl6pPr>
            <a:lvl7pPr lvl="6" rtl="0" algn="l">
              <a:lnSpc>
                <a:spcPct val="100000"/>
              </a:lnSpc>
              <a:spcBef>
                <a:spcPts val="500"/>
              </a:spcBef>
              <a:spcAft>
                <a:spcPts val="0"/>
              </a:spcAft>
              <a:buSzPts val="1400"/>
              <a:buNone/>
              <a:defRPr/>
            </a:lvl7pPr>
            <a:lvl8pPr lvl="7" rtl="0" algn="l">
              <a:lnSpc>
                <a:spcPct val="100000"/>
              </a:lnSpc>
              <a:spcBef>
                <a:spcPts val="500"/>
              </a:spcBef>
              <a:spcAft>
                <a:spcPts val="0"/>
              </a:spcAft>
              <a:buSzPts val="1400"/>
              <a:buNone/>
              <a:defRPr/>
            </a:lvl8pPr>
            <a:lvl9pPr lvl="8" rtl="0" algn="l">
              <a:lnSpc>
                <a:spcPct val="100000"/>
              </a:lnSpc>
              <a:spcBef>
                <a:spcPts val="500"/>
              </a:spcBef>
              <a:spcAft>
                <a:spcPts val="0"/>
              </a:spcAft>
              <a:buSzPts val="1400"/>
              <a:buNone/>
              <a:defRPr/>
            </a:lvl9pPr>
          </a:lstStyle>
          <a:p/>
        </p:txBody>
      </p:sp>
      <p:sp>
        <p:nvSpPr>
          <p:cNvPr id="34" name="Google Shape;34;p15"/>
          <p:cNvSpPr txBox="1"/>
          <p:nvPr>
            <p:ph idx="10" type="dt"/>
          </p:nvPr>
        </p:nvSpPr>
        <p:spPr>
          <a:xfrm>
            <a:off x="457200" y="6248400"/>
            <a:ext cx="2132100" cy="455700"/>
          </a:xfrm>
          <a:prstGeom prst="rect">
            <a:avLst/>
          </a:prstGeom>
          <a:noFill/>
          <a:ln>
            <a:noFill/>
          </a:ln>
        </p:spPr>
        <p:txBody>
          <a:bodyPr anchorCtr="0" anchor="b" bIns="46800" lIns="90000" spcFirstLastPara="1" rIns="90000" wrap="square" tIns="468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5" name="Google Shape;35;p15"/>
          <p:cNvSpPr txBox="1"/>
          <p:nvPr>
            <p:ph idx="11" type="ftr"/>
          </p:nvPr>
        </p:nvSpPr>
        <p:spPr>
          <a:xfrm>
            <a:off x="3124200" y="6248400"/>
            <a:ext cx="2894100" cy="455700"/>
          </a:xfrm>
          <a:prstGeom prst="rect">
            <a:avLst/>
          </a:prstGeom>
          <a:noFill/>
          <a:ln>
            <a:noFill/>
          </a:ln>
        </p:spPr>
        <p:txBody>
          <a:bodyPr anchorCtr="0" anchor="b" bIns="46800" lIns="90000" spcFirstLastPara="1" rIns="90000" wrap="square" tIns="46800">
            <a:noAutofit/>
          </a:bodyPr>
          <a:lstStyle>
            <a:lvl1pPr lvl="0" rtl="0" algn="ctr">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6" name="Google Shape;36;p15"/>
          <p:cNvSpPr txBox="1"/>
          <p:nvPr>
            <p:ph idx="12" type="sldNum"/>
          </p:nvPr>
        </p:nvSpPr>
        <p:spPr>
          <a:xfrm>
            <a:off x="6553200" y="6248400"/>
            <a:ext cx="2132100" cy="455700"/>
          </a:xfrm>
          <a:prstGeom prst="rect">
            <a:avLst/>
          </a:prstGeom>
          <a:noFill/>
          <a:ln>
            <a:noFill/>
          </a:ln>
        </p:spPr>
        <p:txBody>
          <a:bodyPr anchorCtr="0" anchor="b" bIns="46800" lIns="90000" spcFirstLastPara="1" rIns="90000" wrap="square" tIns="46800">
            <a:noAutofit/>
          </a:bodyPr>
          <a:lstStyle>
            <a:lvl1pPr indent="0" lvl="0" marL="0" rtl="0" algn="r">
              <a:lnSpc>
                <a:spcPct val="100000"/>
              </a:lnSpc>
              <a:spcBef>
                <a:spcPts val="0"/>
              </a:spcBef>
              <a:spcAft>
                <a:spcPts val="0"/>
              </a:spcAft>
              <a:buNone/>
              <a:defRPr sz="1200">
                <a:solidFill>
                  <a:srgbClr val="FFFFFF"/>
                </a:solidFill>
                <a:latin typeface="Times New Roman"/>
                <a:ea typeface="Times New Roman"/>
                <a:cs typeface="Times New Roman"/>
                <a:sym typeface="Times New Roman"/>
              </a:defRPr>
            </a:lvl1pPr>
            <a:lvl2pPr indent="0" lvl="1" marL="0" rtl="0" algn="r">
              <a:lnSpc>
                <a:spcPct val="100000"/>
              </a:lnSpc>
              <a:spcBef>
                <a:spcPts val="0"/>
              </a:spcBef>
              <a:spcAft>
                <a:spcPts val="0"/>
              </a:spcAft>
              <a:buNone/>
              <a:defRPr sz="1200">
                <a:solidFill>
                  <a:srgbClr val="FFFFFF"/>
                </a:solidFill>
                <a:latin typeface="Times New Roman"/>
                <a:ea typeface="Times New Roman"/>
                <a:cs typeface="Times New Roman"/>
                <a:sym typeface="Times New Roman"/>
              </a:defRPr>
            </a:lvl2pPr>
            <a:lvl3pPr indent="0" lvl="2" marL="0" rtl="0" algn="r">
              <a:lnSpc>
                <a:spcPct val="100000"/>
              </a:lnSpc>
              <a:spcBef>
                <a:spcPts val="0"/>
              </a:spcBef>
              <a:spcAft>
                <a:spcPts val="0"/>
              </a:spcAft>
              <a:buNone/>
              <a:defRPr sz="1200">
                <a:solidFill>
                  <a:srgbClr val="FFFFFF"/>
                </a:solidFill>
                <a:latin typeface="Times New Roman"/>
                <a:ea typeface="Times New Roman"/>
                <a:cs typeface="Times New Roman"/>
                <a:sym typeface="Times New Roman"/>
              </a:defRPr>
            </a:lvl3pPr>
            <a:lvl4pPr indent="0" lvl="3" marL="0" rtl="0" algn="r">
              <a:lnSpc>
                <a:spcPct val="100000"/>
              </a:lnSpc>
              <a:spcBef>
                <a:spcPts val="0"/>
              </a:spcBef>
              <a:spcAft>
                <a:spcPts val="0"/>
              </a:spcAft>
              <a:buNone/>
              <a:defRPr sz="1200">
                <a:solidFill>
                  <a:srgbClr val="FFFFFF"/>
                </a:solidFill>
                <a:latin typeface="Times New Roman"/>
                <a:ea typeface="Times New Roman"/>
                <a:cs typeface="Times New Roman"/>
                <a:sym typeface="Times New Roman"/>
              </a:defRPr>
            </a:lvl4pPr>
            <a:lvl5pPr indent="0" lvl="4" marL="0" rtl="0" algn="r">
              <a:lnSpc>
                <a:spcPct val="100000"/>
              </a:lnSpc>
              <a:spcBef>
                <a:spcPts val="0"/>
              </a:spcBef>
              <a:spcAft>
                <a:spcPts val="0"/>
              </a:spcAft>
              <a:buNone/>
              <a:defRPr sz="1200">
                <a:solidFill>
                  <a:srgbClr val="FFFFFF"/>
                </a:solidFill>
                <a:latin typeface="Times New Roman"/>
                <a:ea typeface="Times New Roman"/>
                <a:cs typeface="Times New Roman"/>
                <a:sym typeface="Times New Roman"/>
              </a:defRPr>
            </a:lvl5pPr>
            <a:lvl6pPr indent="0" lvl="5" marL="0" rtl="0" algn="r">
              <a:lnSpc>
                <a:spcPct val="100000"/>
              </a:lnSpc>
              <a:spcBef>
                <a:spcPts val="0"/>
              </a:spcBef>
              <a:spcAft>
                <a:spcPts val="0"/>
              </a:spcAft>
              <a:buNone/>
              <a:defRPr sz="1200">
                <a:solidFill>
                  <a:srgbClr val="FFFFFF"/>
                </a:solidFill>
                <a:latin typeface="Times New Roman"/>
                <a:ea typeface="Times New Roman"/>
                <a:cs typeface="Times New Roman"/>
                <a:sym typeface="Times New Roman"/>
              </a:defRPr>
            </a:lvl6pPr>
            <a:lvl7pPr indent="0" lvl="6" marL="0" rtl="0" algn="r">
              <a:lnSpc>
                <a:spcPct val="100000"/>
              </a:lnSpc>
              <a:spcBef>
                <a:spcPts val="0"/>
              </a:spcBef>
              <a:spcAft>
                <a:spcPts val="0"/>
              </a:spcAft>
              <a:buNone/>
              <a:defRPr sz="1200">
                <a:solidFill>
                  <a:srgbClr val="FFFFFF"/>
                </a:solidFill>
                <a:latin typeface="Times New Roman"/>
                <a:ea typeface="Times New Roman"/>
                <a:cs typeface="Times New Roman"/>
                <a:sym typeface="Times New Roman"/>
              </a:defRPr>
            </a:lvl7pPr>
            <a:lvl8pPr indent="0" lvl="7" marL="0" rtl="0" algn="r">
              <a:lnSpc>
                <a:spcPct val="100000"/>
              </a:lnSpc>
              <a:spcBef>
                <a:spcPts val="0"/>
              </a:spcBef>
              <a:spcAft>
                <a:spcPts val="0"/>
              </a:spcAft>
              <a:buNone/>
              <a:defRPr sz="1200">
                <a:solidFill>
                  <a:srgbClr val="FFFFFF"/>
                </a:solidFill>
                <a:latin typeface="Times New Roman"/>
                <a:ea typeface="Times New Roman"/>
                <a:cs typeface="Times New Roman"/>
                <a:sym typeface="Times New Roman"/>
              </a:defRPr>
            </a:lvl8pPr>
            <a:lvl9pPr indent="0" lvl="8" marL="0" rtl="0" algn="r">
              <a:lnSpc>
                <a:spcPct val="100000"/>
              </a:lnSpc>
              <a:spcBef>
                <a:spcPts val="0"/>
              </a:spcBef>
              <a:spcAft>
                <a:spcPts val="0"/>
              </a:spcAft>
              <a:buNone/>
              <a:defRPr sz="1200">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3" name="Shape 63"/>
        <p:cNvGrpSpPr/>
        <p:nvPr/>
      </p:nvGrpSpPr>
      <p:grpSpPr>
        <a:xfrm>
          <a:off x="0" y="0"/>
          <a:ext cx="0" cy="0"/>
          <a:chOff x="0" y="0"/>
          <a:chExt cx="0" cy="0"/>
        </a:xfrm>
      </p:grpSpPr>
      <p:sp>
        <p:nvSpPr>
          <p:cNvPr id="64" name="Google Shape;64;p17"/>
          <p:cNvSpPr txBox="1"/>
          <p:nvPr>
            <p:ph type="title"/>
          </p:nvPr>
        </p:nvSpPr>
        <p:spPr>
          <a:xfrm>
            <a:off x="457200" y="228600"/>
            <a:ext cx="8228100" cy="1141500"/>
          </a:xfrm>
          <a:prstGeom prst="rect">
            <a:avLst/>
          </a:prstGeom>
          <a:noFill/>
          <a:ln>
            <a:noFill/>
          </a:ln>
        </p:spPr>
        <p:txBody>
          <a:bodyPr anchorCtr="0" anchor="ctr" bIns="46800" lIns="90000" spcFirstLastPara="1" rIns="90000" wrap="square" tIns="46800">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65" name="Google Shape;65;p17"/>
          <p:cNvSpPr txBox="1"/>
          <p:nvPr>
            <p:ph idx="10" type="dt"/>
          </p:nvPr>
        </p:nvSpPr>
        <p:spPr>
          <a:xfrm>
            <a:off x="457200" y="6248400"/>
            <a:ext cx="2132100" cy="455700"/>
          </a:xfrm>
          <a:prstGeom prst="rect">
            <a:avLst/>
          </a:prstGeom>
          <a:noFill/>
          <a:ln>
            <a:noFill/>
          </a:ln>
        </p:spPr>
        <p:txBody>
          <a:bodyPr anchorCtr="0" anchor="b" bIns="46800" lIns="90000" spcFirstLastPara="1" rIns="90000" wrap="square" tIns="468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6" name="Google Shape;66;p17"/>
          <p:cNvSpPr txBox="1"/>
          <p:nvPr>
            <p:ph idx="11" type="ftr"/>
          </p:nvPr>
        </p:nvSpPr>
        <p:spPr>
          <a:xfrm>
            <a:off x="3124200" y="6248400"/>
            <a:ext cx="2894100" cy="455700"/>
          </a:xfrm>
          <a:prstGeom prst="rect">
            <a:avLst/>
          </a:prstGeom>
          <a:noFill/>
          <a:ln>
            <a:noFill/>
          </a:ln>
        </p:spPr>
        <p:txBody>
          <a:bodyPr anchorCtr="0" anchor="b" bIns="46800" lIns="90000" spcFirstLastPara="1" rIns="90000" wrap="square" tIns="468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7" name="Google Shape;67;p17"/>
          <p:cNvSpPr txBox="1"/>
          <p:nvPr>
            <p:ph idx="12" type="sldNum"/>
          </p:nvPr>
        </p:nvSpPr>
        <p:spPr>
          <a:xfrm>
            <a:off x="6553200" y="6248400"/>
            <a:ext cx="2132100" cy="455700"/>
          </a:xfrm>
          <a:prstGeom prst="rect">
            <a:avLst/>
          </a:prstGeom>
          <a:noFill/>
          <a:ln>
            <a:noFill/>
          </a:ln>
        </p:spPr>
        <p:txBody>
          <a:bodyPr anchorCtr="0" anchor="b" bIns="46800" lIns="90000" spcFirstLastPara="1" rIns="90000" wrap="square" tIns="46800">
            <a:noAutofit/>
          </a:bodyPr>
          <a:lstStyle>
            <a:lvl1pPr indent="0" lvl="0" marL="0" rtl="0" algn="l">
              <a:lnSpc>
                <a:spcPct val="100000"/>
              </a:lnSpc>
              <a:spcBef>
                <a:spcPts val="0"/>
              </a:spcBef>
              <a:spcAft>
                <a:spcPts val="0"/>
              </a:spcAft>
              <a:buNone/>
              <a:defRPr>
                <a:solidFill>
                  <a:srgbClr val="000000"/>
                </a:solidFill>
              </a:defRPr>
            </a:lvl1pPr>
            <a:lvl2pPr indent="0" lvl="1" marL="0" rtl="0" algn="l">
              <a:lnSpc>
                <a:spcPct val="100000"/>
              </a:lnSpc>
              <a:spcBef>
                <a:spcPts val="0"/>
              </a:spcBef>
              <a:spcAft>
                <a:spcPts val="0"/>
              </a:spcAft>
              <a:buNone/>
              <a:defRPr>
                <a:solidFill>
                  <a:srgbClr val="000000"/>
                </a:solidFill>
              </a:defRPr>
            </a:lvl2pPr>
            <a:lvl3pPr indent="0" lvl="2" marL="0" rtl="0" algn="l">
              <a:lnSpc>
                <a:spcPct val="100000"/>
              </a:lnSpc>
              <a:spcBef>
                <a:spcPts val="0"/>
              </a:spcBef>
              <a:spcAft>
                <a:spcPts val="0"/>
              </a:spcAft>
              <a:buNone/>
              <a:defRPr>
                <a:solidFill>
                  <a:srgbClr val="000000"/>
                </a:solidFill>
              </a:defRPr>
            </a:lvl3pPr>
            <a:lvl4pPr indent="0" lvl="3" marL="0" rtl="0" algn="l">
              <a:lnSpc>
                <a:spcPct val="100000"/>
              </a:lnSpc>
              <a:spcBef>
                <a:spcPts val="0"/>
              </a:spcBef>
              <a:spcAft>
                <a:spcPts val="0"/>
              </a:spcAft>
              <a:buNone/>
              <a:defRPr>
                <a:solidFill>
                  <a:srgbClr val="000000"/>
                </a:solidFill>
              </a:defRPr>
            </a:lvl4pPr>
            <a:lvl5pPr indent="0" lvl="4" marL="0" rtl="0" algn="l">
              <a:lnSpc>
                <a:spcPct val="100000"/>
              </a:lnSpc>
              <a:spcBef>
                <a:spcPts val="0"/>
              </a:spcBef>
              <a:spcAft>
                <a:spcPts val="0"/>
              </a:spcAft>
              <a:buNone/>
              <a:defRPr>
                <a:solidFill>
                  <a:srgbClr val="000000"/>
                </a:solidFill>
              </a:defRPr>
            </a:lvl5pPr>
            <a:lvl6pPr indent="0" lvl="5" marL="0" rtl="0" algn="l">
              <a:lnSpc>
                <a:spcPct val="100000"/>
              </a:lnSpc>
              <a:spcBef>
                <a:spcPts val="0"/>
              </a:spcBef>
              <a:spcAft>
                <a:spcPts val="0"/>
              </a:spcAft>
              <a:buNone/>
              <a:defRPr>
                <a:solidFill>
                  <a:srgbClr val="000000"/>
                </a:solidFill>
              </a:defRPr>
            </a:lvl6pPr>
            <a:lvl7pPr indent="0" lvl="6" marL="0" rtl="0" algn="l">
              <a:lnSpc>
                <a:spcPct val="100000"/>
              </a:lnSpc>
              <a:spcBef>
                <a:spcPts val="0"/>
              </a:spcBef>
              <a:spcAft>
                <a:spcPts val="0"/>
              </a:spcAft>
              <a:buNone/>
              <a:defRPr>
                <a:solidFill>
                  <a:srgbClr val="000000"/>
                </a:solidFill>
              </a:defRPr>
            </a:lvl7pPr>
            <a:lvl8pPr indent="0" lvl="7" marL="0" rtl="0" algn="l">
              <a:lnSpc>
                <a:spcPct val="100000"/>
              </a:lnSpc>
              <a:spcBef>
                <a:spcPts val="0"/>
              </a:spcBef>
              <a:spcAft>
                <a:spcPts val="0"/>
              </a:spcAft>
              <a:buNone/>
              <a:defRPr>
                <a:solidFill>
                  <a:srgbClr val="000000"/>
                </a:solidFill>
              </a:defRPr>
            </a:lvl8pPr>
            <a:lvl9pPr indent="0" lvl="8" marL="0" rtl="0" algn="l">
              <a:lnSpc>
                <a:spcPct val="100000"/>
              </a:lnSpc>
              <a:spcBef>
                <a:spcPts val="0"/>
              </a:spcBef>
              <a:spcAft>
                <a:spcPts val="0"/>
              </a:spcAft>
              <a:buNone/>
              <a:defRPr>
                <a:solidFill>
                  <a:srgbClr val="000000"/>
                </a:solidFil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type="tx">
  <p:cSld name="TITLE_AND_BODY">
    <p:spTree>
      <p:nvGrpSpPr>
        <p:cNvPr id="68" name="Shape 68"/>
        <p:cNvGrpSpPr/>
        <p:nvPr/>
      </p:nvGrpSpPr>
      <p:grpSpPr>
        <a:xfrm>
          <a:off x="0" y="0"/>
          <a:ext cx="0" cy="0"/>
          <a:chOff x="0" y="0"/>
          <a:chExt cx="0" cy="0"/>
        </a:xfrm>
      </p:grpSpPr>
      <p:sp>
        <p:nvSpPr>
          <p:cNvPr id="69" name="Google Shape;69;p18"/>
          <p:cNvSpPr txBox="1"/>
          <p:nvPr>
            <p:ph type="title"/>
          </p:nvPr>
        </p:nvSpPr>
        <p:spPr>
          <a:xfrm>
            <a:off x="457200" y="228600"/>
            <a:ext cx="8228100" cy="1141500"/>
          </a:xfrm>
          <a:prstGeom prst="rect">
            <a:avLst/>
          </a:prstGeom>
          <a:noFill/>
          <a:ln>
            <a:noFill/>
          </a:ln>
        </p:spPr>
        <p:txBody>
          <a:bodyPr anchorCtr="0" anchor="ctr" bIns="46800" lIns="90000" spcFirstLastPara="1" rIns="90000" wrap="square" tIns="46800">
            <a:noAutofit/>
          </a:bodyPr>
          <a:lstStyle>
            <a:lvl1pPr lvl="0" rtl="0" algn="ctr">
              <a:lnSpc>
                <a:spcPct val="100000"/>
              </a:lnSpc>
              <a:spcBef>
                <a:spcPts val="0"/>
              </a:spcBef>
              <a:spcAft>
                <a:spcPts val="0"/>
              </a:spcAft>
              <a:buSzPts val="1400"/>
              <a:buNone/>
              <a:defRPr/>
            </a:lvl1pPr>
            <a:lvl2pPr lvl="1" rtl="0" algn="ctr">
              <a:lnSpc>
                <a:spcPct val="100000"/>
              </a:lnSpc>
              <a:spcBef>
                <a:spcPts val="0"/>
              </a:spcBef>
              <a:spcAft>
                <a:spcPts val="0"/>
              </a:spcAft>
              <a:buSzPts val="1400"/>
              <a:buNone/>
              <a:defRPr/>
            </a:lvl2pPr>
            <a:lvl3pPr lvl="2" rtl="0" algn="ctr">
              <a:lnSpc>
                <a:spcPct val="100000"/>
              </a:lnSpc>
              <a:spcBef>
                <a:spcPts val="0"/>
              </a:spcBef>
              <a:spcAft>
                <a:spcPts val="0"/>
              </a:spcAft>
              <a:buSzPts val="1400"/>
              <a:buNone/>
              <a:defRPr/>
            </a:lvl3pPr>
            <a:lvl4pPr lvl="3" rtl="0" algn="ctr">
              <a:lnSpc>
                <a:spcPct val="100000"/>
              </a:lnSpc>
              <a:spcBef>
                <a:spcPts val="0"/>
              </a:spcBef>
              <a:spcAft>
                <a:spcPts val="0"/>
              </a:spcAft>
              <a:buSzPts val="1400"/>
              <a:buNone/>
              <a:defRPr/>
            </a:lvl4pPr>
            <a:lvl5pPr lvl="4" rtl="0" algn="ctr">
              <a:lnSpc>
                <a:spcPct val="100000"/>
              </a:lnSpc>
              <a:spcBef>
                <a:spcPts val="0"/>
              </a:spcBef>
              <a:spcAft>
                <a:spcPts val="0"/>
              </a:spcAft>
              <a:buSzPts val="1400"/>
              <a:buNone/>
              <a:defRPr/>
            </a:lvl5pPr>
            <a:lvl6pPr lvl="5" rtl="0" algn="ctr">
              <a:lnSpc>
                <a:spcPct val="100000"/>
              </a:lnSpc>
              <a:spcBef>
                <a:spcPts val="0"/>
              </a:spcBef>
              <a:spcAft>
                <a:spcPts val="0"/>
              </a:spcAft>
              <a:buSzPts val="1400"/>
              <a:buNone/>
              <a:defRPr/>
            </a:lvl6pPr>
            <a:lvl7pPr lvl="6" rtl="0" algn="ctr">
              <a:lnSpc>
                <a:spcPct val="100000"/>
              </a:lnSpc>
              <a:spcBef>
                <a:spcPts val="0"/>
              </a:spcBef>
              <a:spcAft>
                <a:spcPts val="0"/>
              </a:spcAft>
              <a:buSzPts val="1400"/>
              <a:buNone/>
              <a:defRPr/>
            </a:lvl7pPr>
            <a:lvl8pPr lvl="7" rtl="0" algn="ctr">
              <a:lnSpc>
                <a:spcPct val="100000"/>
              </a:lnSpc>
              <a:spcBef>
                <a:spcPts val="0"/>
              </a:spcBef>
              <a:spcAft>
                <a:spcPts val="0"/>
              </a:spcAft>
              <a:buSzPts val="1400"/>
              <a:buNone/>
              <a:defRPr/>
            </a:lvl8pPr>
            <a:lvl9pPr lvl="8" rtl="0" algn="ctr">
              <a:lnSpc>
                <a:spcPct val="100000"/>
              </a:lnSpc>
              <a:spcBef>
                <a:spcPts val="0"/>
              </a:spcBef>
              <a:spcAft>
                <a:spcPts val="0"/>
              </a:spcAft>
              <a:buSzPts val="1400"/>
              <a:buNone/>
              <a:defRPr/>
            </a:lvl9pPr>
          </a:lstStyle>
          <a:p/>
        </p:txBody>
      </p:sp>
      <p:sp>
        <p:nvSpPr>
          <p:cNvPr id="70" name="Google Shape;70;p18"/>
          <p:cNvSpPr txBox="1"/>
          <p:nvPr>
            <p:ph idx="1" type="body"/>
          </p:nvPr>
        </p:nvSpPr>
        <p:spPr>
          <a:xfrm>
            <a:off x="457200" y="1600200"/>
            <a:ext cx="8228100" cy="4494300"/>
          </a:xfrm>
          <a:prstGeom prst="rect">
            <a:avLst/>
          </a:prstGeom>
          <a:noFill/>
          <a:ln>
            <a:noFill/>
          </a:ln>
        </p:spPr>
        <p:txBody>
          <a:bodyPr anchorCtr="0" anchor="t" bIns="46800" lIns="90000" spcFirstLastPara="1" rIns="90000" wrap="square" tIns="46800">
            <a:noAutofit/>
          </a:bodyPr>
          <a:lstStyle>
            <a:lvl1pPr indent="-228600" lvl="0" marL="457200" rtl="0" algn="l">
              <a:lnSpc>
                <a:spcPct val="100000"/>
              </a:lnSpc>
              <a:spcBef>
                <a:spcPts val="800"/>
              </a:spcBef>
              <a:spcAft>
                <a:spcPts val="0"/>
              </a:spcAft>
              <a:buSzPts val="1400"/>
              <a:buNone/>
              <a:defRPr/>
            </a:lvl1pPr>
            <a:lvl2pPr indent="-228600" lvl="1" marL="914400" rtl="0" algn="l">
              <a:lnSpc>
                <a:spcPct val="100000"/>
              </a:lnSpc>
              <a:spcBef>
                <a:spcPts val="700"/>
              </a:spcBef>
              <a:spcAft>
                <a:spcPts val="0"/>
              </a:spcAft>
              <a:buSzPts val="1400"/>
              <a:buNone/>
              <a:defRPr/>
            </a:lvl2pPr>
            <a:lvl3pPr indent="-228600" lvl="2" marL="1371600" rtl="0" algn="l">
              <a:lnSpc>
                <a:spcPct val="100000"/>
              </a:lnSpc>
              <a:spcBef>
                <a:spcPts val="600"/>
              </a:spcBef>
              <a:spcAft>
                <a:spcPts val="0"/>
              </a:spcAft>
              <a:buSzPts val="1400"/>
              <a:buNone/>
              <a:defRPr/>
            </a:lvl3pPr>
            <a:lvl4pPr indent="-228600" lvl="3" marL="1828800" rtl="0" algn="l">
              <a:lnSpc>
                <a:spcPct val="100000"/>
              </a:lnSpc>
              <a:spcBef>
                <a:spcPts val="500"/>
              </a:spcBef>
              <a:spcAft>
                <a:spcPts val="0"/>
              </a:spcAft>
              <a:buSzPts val="1400"/>
              <a:buNone/>
              <a:defRPr/>
            </a:lvl4pPr>
            <a:lvl5pPr indent="-228600" lvl="4" marL="2286000" rtl="0" algn="l">
              <a:lnSpc>
                <a:spcPct val="100000"/>
              </a:lnSpc>
              <a:spcBef>
                <a:spcPts val="500"/>
              </a:spcBef>
              <a:spcAft>
                <a:spcPts val="0"/>
              </a:spcAft>
              <a:buSzPts val="1400"/>
              <a:buNone/>
              <a:defRPr/>
            </a:lvl5pPr>
            <a:lvl6pPr indent="-228600" lvl="5" marL="2743200" rtl="0" algn="l">
              <a:lnSpc>
                <a:spcPct val="100000"/>
              </a:lnSpc>
              <a:spcBef>
                <a:spcPts val="500"/>
              </a:spcBef>
              <a:spcAft>
                <a:spcPts val="0"/>
              </a:spcAft>
              <a:buSzPts val="1400"/>
              <a:buNone/>
              <a:defRPr/>
            </a:lvl6pPr>
            <a:lvl7pPr indent="-228600" lvl="6" marL="3200400" rtl="0" algn="l">
              <a:lnSpc>
                <a:spcPct val="100000"/>
              </a:lnSpc>
              <a:spcBef>
                <a:spcPts val="500"/>
              </a:spcBef>
              <a:spcAft>
                <a:spcPts val="0"/>
              </a:spcAft>
              <a:buSzPts val="1400"/>
              <a:buNone/>
              <a:defRPr/>
            </a:lvl7pPr>
            <a:lvl8pPr indent="-228600" lvl="7" marL="3657600" rtl="0" algn="l">
              <a:lnSpc>
                <a:spcPct val="100000"/>
              </a:lnSpc>
              <a:spcBef>
                <a:spcPts val="500"/>
              </a:spcBef>
              <a:spcAft>
                <a:spcPts val="0"/>
              </a:spcAft>
              <a:buSzPts val="1400"/>
              <a:buNone/>
              <a:defRPr/>
            </a:lvl8pPr>
            <a:lvl9pPr indent="-228600" lvl="8" marL="4114800" rtl="0" algn="l">
              <a:lnSpc>
                <a:spcPct val="100000"/>
              </a:lnSpc>
              <a:spcBef>
                <a:spcPts val="500"/>
              </a:spcBef>
              <a:spcAft>
                <a:spcPts val="0"/>
              </a:spcAft>
              <a:buSzPts val="1400"/>
              <a:buNone/>
              <a:defRPr/>
            </a:lvl9pPr>
          </a:lstStyle>
          <a:p/>
        </p:txBody>
      </p:sp>
      <p:sp>
        <p:nvSpPr>
          <p:cNvPr id="71" name="Google Shape;71;p18"/>
          <p:cNvSpPr txBox="1"/>
          <p:nvPr>
            <p:ph idx="10" type="dt"/>
          </p:nvPr>
        </p:nvSpPr>
        <p:spPr>
          <a:xfrm>
            <a:off x="457200" y="6248400"/>
            <a:ext cx="2132100" cy="455700"/>
          </a:xfrm>
          <a:prstGeom prst="rect">
            <a:avLst/>
          </a:prstGeom>
          <a:noFill/>
          <a:ln>
            <a:noFill/>
          </a:ln>
        </p:spPr>
        <p:txBody>
          <a:bodyPr anchorCtr="0" anchor="b" bIns="46800" lIns="90000" spcFirstLastPara="1" rIns="90000" wrap="square" tIns="468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2" name="Google Shape;72;p18"/>
          <p:cNvSpPr txBox="1"/>
          <p:nvPr>
            <p:ph idx="11" type="ftr"/>
          </p:nvPr>
        </p:nvSpPr>
        <p:spPr>
          <a:xfrm>
            <a:off x="3124200" y="6248400"/>
            <a:ext cx="2894100" cy="455700"/>
          </a:xfrm>
          <a:prstGeom prst="rect">
            <a:avLst/>
          </a:prstGeom>
          <a:noFill/>
          <a:ln>
            <a:noFill/>
          </a:ln>
        </p:spPr>
        <p:txBody>
          <a:bodyPr anchorCtr="0" anchor="b" bIns="46800" lIns="90000" spcFirstLastPara="1" rIns="90000" wrap="square" tIns="468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3" name="Google Shape;73;p18"/>
          <p:cNvSpPr txBox="1"/>
          <p:nvPr>
            <p:ph idx="12" type="sldNum"/>
          </p:nvPr>
        </p:nvSpPr>
        <p:spPr>
          <a:xfrm>
            <a:off x="6553200" y="6248400"/>
            <a:ext cx="2132100" cy="455700"/>
          </a:xfrm>
          <a:prstGeom prst="rect">
            <a:avLst/>
          </a:prstGeom>
          <a:noFill/>
          <a:ln>
            <a:noFill/>
          </a:ln>
        </p:spPr>
        <p:txBody>
          <a:bodyPr anchorCtr="0" anchor="b" bIns="46800" lIns="90000" spcFirstLastPara="1" rIns="90000" wrap="square" tIns="46800">
            <a:noAutofit/>
          </a:bodyPr>
          <a:lstStyle>
            <a:lvl1pPr indent="0" lvl="0" marL="0" rtl="0" algn="l">
              <a:lnSpc>
                <a:spcPct val="100000"/>
              </a:lnSpc>
              <a:spcBef>
                <a:spcPts val="0"/>
              </a:spcBef>
              <a:spcAft>
                <a:spcPts val="0"/>
              </a:spcAft>
              <a:buNone/>
              <a:defRPr>
                <a:solidFill>
                  <a:srgbClr val="000000"/>
                </a:solidFill>
              </a:defRPr>
            </a:lvl1pPr>
            <a:lvl2pPr indent="0" lvl="1" marL="0" rtl="0" algn="l">
              <a:lnSpc>
                <a:spcPct val="100000"/>
              </a:lnSpc>
              <a:spcBef>
                <a:spcPts val="0"/>
              </a:spcBef>
              <a:spcAft>
                <a:spcPts val="0"/>
              </a:spcAft>
              <a:buNone/>
              <a:defRPr>
                <a:solidFill>
                  <a:srgbClr val="000000"/>
                </a:solidFill>
              </a:defRPr>
            </a:lvl2pPr>
            <a:lvl3pPr indent="0" lvl="2" marL="0" rtl="0" algn="l">
              <a:lnSpc>
                <a:spcPct val="100000"/>
              </a:lnSpc>
              <a:spcBef>
                <a:spcPts val="0"/>
              </a:spcBef>
              <a:spcAft>
                <a:spcPts val="0"/>
              </a:spcAft>
              <a:buNone/>
              <a:defRPr>
                <a:solidFill>
                  <a:srgbClr val="000000"/>
                </a:solidFill>
              </a:defRPr>
            </a:lvl3pPr>
            <a:lvl4pPr indent="0" lvl="3" marL="0" rtl="0" algn="l">
              <a:lnSpc>
                <a:spcPct val="100000"/>
              </a:lnSpc>
              <a:spcBef>
                <a:spcPts val="0"/>
              </a:spcBef>
              <a:spcAft>
                <a:spcPts val="0"/>
              </a:spcAft>
              <a:buNone/>
              <a:defRPr>
                <a:solidFill>
                  <a:srgbClr val="000000"/>
                </a:solidFill>
              </a:defRPr>
            </a:lvl4pPr>
            <a:lvl5pPr indent="0" lvl="4" marL="0" rtl="0" algn="l">
              <a:lnSpc>
                <a:spcPct val="100000"/>
              </a:lnSpc>
              <a:spcBef>
                <a:spcPts val="0"/>
              </a:spcBef>
              <a:spcAft>
                <a:spcPts val="0"/>
              </a:spcAft>
              <a:buNone/>
              <a:defRPr>
                <a:solidFill>
                  <a:srgbClr val="000000"/>
                </a:solidFill>
              </a:defRPr>
            </a:lvl5pPr>
            <a:lvl6pPr indent="0" lvl="5" marL="0" rtl="0" algn="l">
              <a:lnSpc>
                <a:spcPct val="100000"/>
              </a:lnSpc>
              <a:spcBef>
                <a:spcPts val="0"/>
              </a:spcBef>
              <a:spcAft>
                <a:spcPts val="0"/>
              </a:spcAft>
              <a:buNone/>
              <a:defRPr>
                <a:solidFill>
                  <a:srgbClr val="000000"/>
                </a:solidFill>
              </a:defRPr>
            </a:lvl6pPr>
            <a:lvl7pPr indent="0" lvl="6" marL="0" rtl="0" algn="l">
              <a:lnSpc>
                <a:spcPct val="100000"/>
              </a:lnSpc>
              <a:spcBef>
                <a:spcPts val="0"/>
              </a:spcBef>
              <a:spcAft>
                <a:spcPts val="0"/>
              </a:spcAft>
              <a:buNone/>
              <a:defRPr>
                <a:solidFill>
                  <a:srgbClr val="000000"/>
                </a:solidFill>
              </a:defRPr>
            </a:lvl7pPr>
            <a:lvl8pPr indent="0" lvl="7" marL="0" rtl="0" algn="l">
              <a:lnSpc>
                <a:spcPct val="100000"/>
              </a:lnSpc>
              <a:spcBef>
                <a:spcPts val="0"/>
              </a:spcBef>
              <a:spcAft>
                <a:spcPts val="0"/>
              </a:spcAft>
              <a:buNone/>
              <a:defRPr>
                <a:solidFill>
                  <a:srgbClr val="000000"/>
                </a:solidFill>
              </a:defRPr>
            </a:lvl8pPr>
            <a:lvl9pPr indent="0" lvl="8" marL="0" rtl="0" algn="l">
              <a:lnSpc>
                <a:spcPct val="100000"/>
              </a:lnSpc>
              <a:spcBef>
                <a:spcPts val="0"/>
              </a:spcBef>
              <a:spcAft>
                <a:spcPts val="0"/>
              </a:spcAft>
              <a:buNone/>
              <a:defRPr>
                <a:solidFill>
                  <a:srgbClr val="000000"/>
                </a:solidFil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4" name="Shape 74"/>
        <p:cNvGrpSpPr/>
        <p:nvPr/>
      </p:nvGrpSpPr>
      <p:grpSpPr>
        <a:xfrm>
          <a:off x="0" y="0"/>
          <a:ext cx="0" cy="0"/>
          <a:chOff x="0" y="0"/>
          <a:chExt cx="0" cy="0"/>
        </a:xfrm>
      </p:grpSpPr>
      <p:sp>
        <p:nvSpPr>
          <p:cNvPr id="75" name="Google Shape;75;p19"/>
          <p:cNvSpPr txBox="1"/>
          <p:nvPr>
            <p:ph idx="10" type="dt"/>
          </p:nvPr>
        </p:nvSpPr>
        <p:spPr>
          <a:xfrm>
            <a:off x="457200" y="6248400"/>
            <a:ext cx="2132100" cy="455700"/>
          </a:xfrm>
          <a:prstGeom prst="rect">
            <a:avLst/>
          </a:prstGeom>
          <a:noFill/>
          <a:ln>
            <a:noFill/>
          </a:ln>
        </p:spPr>
        <p:txBody>
          <a:bodyPr anchorCtr="0" anchor="b" bIns="46800" lIns="90000" spcFirstLastPara="1" rIns="90000" wrap="square" tIns="468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6" name="Google Shape;76;p19"/>
          <p:cNvSpPr txBox="1"/>
          <p:nvPr>
            <p:ph idx="11" type="ftr"/>
          </p:nvPr>
        </p:nvSpPr>
        <p:spPr>
          <a:xfrm>
            <a:off x="3124200" y="6248400"/>
            <a:ext cx="2894100" cy="455700"/>
          </a:xfrm>
          <a:prstGeom prst="rect">
            <a:avLst/>
          </a:prstGeom>
          <a:noFill/>
          <a:ln>
            <a:noFill/>
          </a:ln>
        </p:spPr>
        <p:txBody>
          <a:bodyPr anchorCtr="0" anchor="b" bIns="46800" lIns="90000" spcFirstLastPara="1" rIns="90000" wrap="square" tIns="46800">
            <a:noAutofit/>
          </a:bodyPr>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7" name="Google Shape;77;p19"/>
          <p:cNvSpPr txBox="1"/>
          <p:nvPr>
            <p:ph idx="12" type="sldNum"/>
          </p:nvPr>
        </p:nvSpPr>
        <p:spPr>
          <a:xfrm>
            <a:off x="6553200" y="6248400"/>
            <a:ext cx="2132100" cy="455700"/>
          </a:xfrm>
          <a:prstGeom prst="rect">
            <a:avLst/>
          </a:prstGeom>
          <a:noFill/>
          <a:ln>
            <a:noFill/>
          </a:ln>
        </p:spPr>
        <p:txBody>
          <a:bodyPr anchorCtr="0" anchor="b" bIns="46800" lIns="90000" spcFirstLastPara="1" rIns="90000" wrap="square" tIns="46800">
            <a:noAutofit/>
          </a:bodyPr>
          <a:lstStyle>
            <a:lvl1pPr indent="0" lvl="0" marL="0" rtl="0" algn="l">
              <a:lnSpc>
                <a:spcPct val="100000"/>
              </a:lnSpc>
              <a:spcBef>
                <a:spcPts val="0"/>
              </a:spcBef>
              <a:spcAft>
                <a:spcPts val="0"/>
              </a:spcAft>
              <a:buNone/>
              <a:defRPr>
                <a:solidFill>
                  <a:srgbClr val="000000"/>
                </a:solidFill>
              </a:defRPr>
            </a:lvl1pPr>
            <a:lvl2pPr indent="0" lvl="1" marL="0" rtl="0" algn="l">
              <a:lnSpc>
                <a:spcPct val="100000"/>
              </a:lnSpc>
              <a:spcBef>
                <a:spcPts val="0"/>
              </a:spcBef>
              <a:spcAft>
                <a:spcPts val="0"/>
              </a:spcAft>
              <a:buNone/>
              <a:defRPr>
                <a:solidFill>
                  <a:srgbClr val="000000"/>
                </a:solidFill>
              </a:defRPr>
            </a:lvl2pPr>
            <a:lvl3pPr indent="0" lvl="2" marL="0" rtl="0" algn="l">
              <a:lnSpc>
                <a:spcPct val="100000"/>
              </a:lnSpc>
              <a:spcBef>
                <a:spcPts val="0"/>
              </a:spcBef>
              <a:spcAft>
                <a:spcPts val="0"/>
              </a:spcAft>
              <a:buNone/>
              <a:defRPr>
                <a:solidFill>
                  <a:srgbClr val="000000"/>
                </a:solidFill>
              </a:defRPr>
            </a:lvl3pPr>
            <a:lvl4pPr indent="0" lvl="3" marL="0" rtl="0" algn="l">
              <a:lnSpc>
                <a:spcPct val="100000"/>
              </a:lnSpc>
              <a:spcBef>
                <a:spcPts val="0"/>
              </a:spcBef>
              <a:spcAft>
                <a:spcPts val="0"/>
              </a:spcAft>
              <a:buNone/>
              <a:defRPr>
                <a:solidFill>
                  <a:srgbClr val="000000"/>
                </a:solidFill>
              </a:defRPr>
            </a:lvl4pPr>
            <a:lvl5pPr indent="0" lvl="4" marL="0" rtl="0" algn="l">
              <a:lnSpc>
                <a:spcPct val="100000"/>
              </a:lnSpc>
              <a:spcBef>
                <a:spcPts val="0"/>
              </a:spcBef>
              <a:spcAft>
                <a:spcPts val="0"/>
              </a:spcAft>
              <a:buNone/>
              <a:defRPr>
                <a:solidFill>
                  <a:srgbClr val="000000"/>
                </a:solidFill>
              </a:defRPr>
            </a:lvl5pPr>
            <a:lvl6pPr indent="0" lvl="5" marL="0" rtl="0" algn="l">
              <a:lnSpc>
                <a:spcPct val="100000"/>
              </a:lnSpc>
              <a:spcBef>
                <a:spcPts val="0"/>
              </a:spcBef>
              <a:spcAft>
                <a:spcPts val="0"/>
              </a:spcAft>
              <a:buNone/>
              <a:defRPr>
                <a:solidFill>
                  <a:srgbClr val="000000"/>
                </a:solidFill>
              </a:defRPr>
            </a:lvl6pPr>
            <a:lvl7pPr indent="0" lvl="6" marL="0" rtl="0" algn="l">
              <a:lnSpc>
                <a:spcPct val="100000"/>
              </a:lnSpc>
              <a:spcBef>
                <a:spcPts val="0"/>
              </a:spcBef>
              <a:spcAft>
                <a:spcPts val="0"/>
              </a:spcAft>
              <a:buNone/>
              <a:defRPr>
                <a:solidFill>
                  <a:srgbClr val="000000"/>
                </a:solidFill>
              </a:defRPr>
            </a:lvl7pPr>
            <a:lvl8pPr indent="0" lvl="7" marL="0" rtl="0" algn="l">
              <a:lnSpc>
                <a:spcPct val="100000"/>
              </a:lnSpc>
              <a:spcBef>
                <a:spcPts val="0"/>
              </a:spcBef>
              <a:spcAft>
                <a:spcPts val="0"/>
              </a:spcAft>
              <a:buNone/>
              <a:defRPr>
                <a:solidFill>
                  <a:srgbClr val="000000"/>
                </a:solidFill>
              </a:defRPr>
            </a:lvl8pPr>
            <a:lvl9pPr indent="0" lvl="8" marL="0" rtl="0" algn="l">
              <a:lnSpc>
                <a:spcPct val="100000"/>
              </a:lnSpc>
              <a:spcBef>
                <a:spcPts val="0"/>
              </a:spcBef>
              <a:spcAft>
                <a:spcPts val="0"/>
              </a:spcAft>
              <a:buNone/>
              <a:defRPr>
                <a:solidFill>
                  <a:srgbClr val="000000"/>
                </a:solidFill>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12" scaled="0"/>
        </a:gradFill>
      </p:bgPr>
    </p:bg>
    <p:spTree>
      <p:nvGrpSpPr>
        <p:cNvPr id="5" name="Shape 5"/>
        <p:cNvGrpSpPr/>
        <p:nvPr/>
      </p:nvGrpSpPr>
      <p:grpSpPr>
        <a:xfrm>
          <a:off x="0" y="0"/>
          <a:ext cx="0" cy="0"/>
          <a:chOff x="0" y="0"/>
          <a:chExt cx="0" cy="0"/>
        </a:xfrm>
      </p:grpSpPr>
      <p:grpSp>
        <p:nvGrpSpPr>
          <p:cNvPr id="6" name="Google Shape;6;p14"/>
          <p:cNvGrpSpPr/>
          <p:nvPr/>
        </p:nvGrpSpPr>
        <p:grpSpPr>
          <a:xfrm>
            <a:off x="-6350" y="20637"/>
            <a:ext cx="9137308" cy="6854158"/>
            <a:chOff x="-4" y="13"/>
            <a:chExt cx="5756" cy="4318"/>
          </a:xfrm>
        </p:grpSpPr>
        <p:sp>
          <p:nvSpPr>
            <p:cNvPr id="7" name="Google Shape;7;p14"/>
            <p:cNvSpPr/>
            <p:nvPr/>
          </p:nvSpPr>
          <p:spPr>
            <a:xfrm>
              <a:off x="-4" y="3085"/>
              <a:ext cx="5756" cy="1246"/>
            </a:xfrm>
            <a:custGeom>
              <a:rect b="b" l="l" r="r" t="t"/>
              <a:pathLst>
                <a:path extrusionOk="0" h="2296" w="6027">
                  <a:moveTo>
                    <a:pt x="6027" y="2296"/>
                  </a:moveTo>
                  <a:lnTo>
                    <a:pt x="0" y="2296"/>
                  </a:lnTo>
                  <a:lnTo>
                    <a:pt x="0" y="0"/>
                  </a:lnTo>
                  <a:lnTo>
                    <a:pt x="6027" y="0"/>
                  </a:lnTo>
                  <a:lnTo>
                    <a:pt x="6027" y="2296"/>
                  </a:lnTo>
                  <a:lnTo>
                    <a:pt x="6027" y="2296"/>
                  </a:lnTo>
                  <a:close/>
                </a:path>
              </a:pathLst>
            </a:custGeom>
            <a:gradFill>
              <a:gsLst>
                <a:gs pos="0">
                  <a:srgbClr val="33CCCC"/>
                </a:gs>
                <a:gs pos="100000">
                  <a:srgbClr val="003399"/>
                </a:gs>
              </a:gsLst>
              <a:lin ang="5400012"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8" name="Google Shape;8;p14"/>
            <p:cNvSpPr/>
            <p:nvPr/>
          </p:nvSpPr>
          <p:spPr>
            <a:xfrm>
              <a:off x="-4" y="13"/>
              <a:ext cx="5756" cy="3071"/>
            </a:xfrm>
            <a:custGeom>
              <a:rect b="b" l="l" r="r" t="t"/>
              <a:pathLst>
                <a:path extrusionOk="0" h="2296" w="6027">
                  <a:moveTo>
                    <a:pt x="6027" y="2296"/>
                  </a:moveTo>
                  <a:lnTo>
                    <a:pt x="0" y="2296"/>
                  </a:lnTo>
                  <a:lnTo>
                    <a:pt x="0" y="0"/>
                  </a:lnTo>
                  <a:lnTo>
                    <a:pt x="6027" y="0"/>
                  </a:lnTo>
                  <a:lnTo>
                    <a:pt x="6027" y="2296"/>
                  </a:lnTo>
                  <a:lnTo>
                    <a:pt x="6027" y="2296"/>
                  </a:lnTo>
                  <a:close/>
                </a:path>
              </a:pathLst>
            </a:custGeom>
            <a:gradFill>
              <a:gsLst>
                <a:gs pos="0">
                  <a:srgbClr val="001746"/>
                </a:gs>
                <a:gs pos="100000">
                  <a:srgbClr val="003399"/>
                </a:gs>
              </a:gsLst>
              <a:lin ang="5400012"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9" name="Google Shape;9;p14"/>
          <p:cNvSpPr/>
          <p:nvPr/>
        </p:nvSpPr>
        <p:spPr>
          <a:xfrm>
            <a:off x="6242050" y="6269037"/>
            <a:ext cx="2895598" cy="609600"/>
          </a:xfrm>
          <a:custGeom>
            <a:rect b="b" l="l" r="r" t="t"/>
            <a:pathLst>
              <a:path extrusionOk="0" h="246" w="5748">
                <a:moveTo>
                  <a:pt x="5748" y="246"/>
                </a:moveTo>
                <a:lnTo>
                  <a:pt x="0" y="246"/>
                </a:lnTo>
                <a:lnTo>
                  <a:pt x="0" y="0"/>
                </a:lnTo>
                <a:lnTo>
                  <a:pt x="5748" y="0"/>
                </a:lnTo>
                <a:lnTo>
                  <a:pt x="5748" y="246"/>
                </a:lnTo>
                <a:lnTo>
                  <a:pt x="5748" y="246"/>
                </a:lnTo>
                <a:close/>
              </a:path>
            </a:pathLst>
          </a:custGeom>
          <a:gradFill>
            <a:gsLst>
              <a:gs pos="0">
                <a:srgbClr val="00FFCC"/>
              </a:gs>
              <a:gs pos="100000">
                <a:srgbClr val="003399"/>
              </a:gs>
            </a:gsLst>
            <a:lin ang="8100019"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nvGrpSpPr>
          <p:cNvPr id="10" name="Google Shape;10;p14"/>
          <p:cNvGrpSpPr/>
          <p:nvPr/>
        </p:nvGrpSpPr>
        <p:grpSpPr>
          <a:xfrm>
            <a:off x="-1587" y="6034087"/>
            <a:ext cx="7845425" cy="848800"/>
            <a:chOff x="-1" y="3801"/>
            <a:chExt cx="4942" cy="535"/>
          </a:xfrm>
        </p:grpSpPr>
        <p:sp>
          <p:nvSpPr>
            <p:cNvPr id="11" name="Google Shape;11;p14"/>
            <p:cNvSpPr/>
            <p:nvPr/>
          </p:nvSpPr>
          <p:spPr>
            <a:xfrm>
              <a:off x="1487" y="3801"/>
              <a:ext cx="3240" cy="535"/>
            </a:xfrm>
            <a:custGeom>
              <a:rect b="b" l="l" r="r" t="t"/>
              <a:pathLst>
                <a:path extrusionOk="0" h="536" w="3240">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a:gsLst>
                <a:gs pos="0">
                  <a:srgbClr val="837763"/>
                </a:gs>
                <a:gs pos="100000">
                  <a:srgbClr val="463416"/>
                </a:gs>
              </a:gsLst>
              <a:lin ang="5400012"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nvGrpSpPr>
            <p:cNvPr id="12" name="Google Shape;12;p14"/>
            <p:cNvGrpSpPr/>
            <p:nvPr/>
          </p:nvGrpSpPr>
          <p:grpSpPr>
            <a:xfrm>
              <a:off x="2485" y="3801"/>
              <a:ext cx="2456" cy="535"/>
              <a:chOff x="2485" y="3801"/>
              <a:chExt cx="2456" cy="535"/>
            </a:xfrm>
          </p:grpSpPr>
          <p:sp>
            <p:nvSpPr>
              <p:cNvPr id="13" name="Google Shape;13;p14"/>
              <p:cNvSpPr/>
              <p:nvPr/>
            </p:nvSpPr>
            <p:spPr>
              <a:xfrm>
                <a:off x="3947" y="3808"/>
                <a:ext cx="994" cy="528"/>
              </a:xfrm>
              <a:custGeom>
                <a:rect b="b" l="l" r="r" t="t"/>
                <a:pathLst>
                  <a:path extrusionOk="0" h="529" w="994">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4" name="Google Shape;14;p14"/>
              <p:cNvSpPr/>
              <p:nvPr/>
            </p:nvSpPr>
            <p:spPr>
              <a:xfrm>
                <a:off x="2676" y="3801"/>
                <a:ext cx="185" cy="394"/>
              </a:xfrm>
              <a:custGeom>
                <a:rect b="b" l="l" r="r" t="t"/>
                <a:pathLst>
                  <a:path extrusionOk="0" h="353" w="186">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5" name="Google Shape;15;p14"/>
              <p:cNvSpPr/>
              <p:nvPr/>
            </p:nvSpPr>
            <p:spPr>
              <a:xfrm>
                <a:off x="3029" y="3902"/>
                <a:ext cx="377" cy="270"/>
              </a:xfrm>
              <a:custGeom>
                <a:rect b="b" l="l" r="r" t="t"/>
                <a:pathLst>
                  <a:path extrusionOk="0" h="271" w="378">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6" name="Google Shape;16;p14"/>
              <p:cNvSpPr/>
              <p:nvPr/>
            </p:nvSpPr>
            <p:spPr>
              <a:xfrm>
                <a:off x="3627" y="3875"/>
                <a:ext cx="154" cy="73"/>
              </a:xfrm>
              <a:custGeom>
                <a:rect b="b" l="l" r="r" t="t"/>
                <a:pathLst>
                  <a:path extrusionOk="0" h="66" w="155">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7" name="Google Shape;17;p14"/>
              <p:cNvSpPr/>
              <p:nvPr/>
            </p:nvSpPr>
            <p:spPr>
              <a:xfrm>
                <a:off x="2485" y="3868"/>
                <a:ext cx="41" cy="80"/>
              </a:xfrm>
              <a:custGeom>
                <a:rect b="b" l="l" r="r" t="t"/>
                <a:pathLst>
                  <a:path extrusionOk="0" h="72" w="4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18" name="Google Shape;18;p14"/>
            <p:cNvSpPr/>
            <p:nvPr/>
          </p:nvSpPr>
          <p:spPr>
            <a:xfrm>
              <a:off x="-1" y="3801"/>
              <a:ext cx="3976" cy="534"/>
            </a:xfrm>
            <a:custGeom>
              <a:rect b="b" l="l" r="r" t="t"/>
              <a:pathLst>
                <a:path extrusionOk="0" h="527" w="3976">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a:gsLst>
                <a:gs pos="0">
                  <a:srgbClr val="72644E"/>
                </a:gs>
                <a:gs pos="100000">
                  <a:srgbClr val="463416"/>
                </a:gs>
              </a:gsLst>
              <a:lin ang="5400012"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grpSp>
        <p:nvGrpSpPr>
          <p:cNvPr id="19" name="Google Shape;19;p14"/>
          <p:cNvGrpSpPr/>
          <p:nvPr/>
        </p:nvGrpSpPr>
        <p:grpSpPr>
          <a:xfrm>
            <a:off x="627062" y="6021387"/>
            <a:ext cx="5684838" cy="847332"/>
            <a:chOff x="395" y="3793"/>
            <a:chExt cx="3581" cy="534"/>
          </a:xfrm>
        </p:grpSpPr>
        <p:sp>
          <p:nvSpPr>
            <p:cNvPr id="20" name="Google Shape;20;p14"/>
            <p:cNvSpPr/>
            <p:nvPr/>
          </p:nvSpPr>
          <p:spPr>
            <a:xfrm>
              <a:off x="1196" y="3793"/>
              <a:ext cx="364" cy="290"/>
            </a:xfrm>
            <a:custGeom>
              <a:rect b="b" l="l" r="r" t="t"/>
              <a:pathLst>
                <a:path extrusionOk="0" h="287" w="365">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1" name="Google Shape;21;p14"/>
            <p:cNvSpPr/>
            <p:nvPr/>
          </p:nvSpPr>
          <p:spPr>
            <a:xfrm>
              <a:off x="1943" y="3829"/>
              <a:ext cx="2033" cy="498"/>
            </a:xfrm>
            <a:custGeom>
              <a:rect b="b" l="l" r="r" t="t"/>
              <a:pathLst>
                <a:path extrusionOk="0" h="499" w="2033">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2" name="Google Shape;22;p14"/>
            <p:cNvSpPr/>
            <p:nvPr/>
          </p:nvSpPr>
          <p:spPr>
            <a:xfrm>
              <a:off x="1830" y="3823"/>
              <a:ext cx="70" cy="60"/>
            </a:xfrm>
            <a:custGeom>
              <a:rect b="b" l="l" r="r" t="t"/>
              <a:pathLst>
                <a:path extrusionOk="0" h="60" w="71">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3" name="Google Shape;23;p14"/>
            <p:cNvSpPr/>
            <p:nvPr/>
          </p:nvSpPr>
          <p:spPr>
            <a:xfrm>
              <a:off x="855" y="3842"/>
              <a:ext cx="160" cy="163"/>
            </a:xfrm>
            <a:custGeom>
              <a:rect b="b" l="l" r="r" t="t"/>
              <a:pathLst>
                <a:path extrusionOk="0" h="162" w="161">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4" name="Google Shape;24;p14"/>
            <p:cNvSpPr/>
            <p:nvPr/>
          </p:nvSpPr>
          <p:spPr>
            <a:xfrm>
              <a:off x="706" y="3854"/>
              <a:ext cx="58" cy="60"/>
            </a:xfrm>
            <a:custGeom>
              <a:rect b="b" l="l" r="r" t="t"/>
              <a:pathLst>
                <a:path extrusionOk="0" h="60" w="59">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5" name="Google Shape;25;p14"/>
            <p:cNvSpPr/>
            <p:nvPr/>
          </p:nvSpPr>
          <p:spPr>
            <a:xfrm>
              <a:off x="395" y="3811"/>
              <a:ext cx="244" cy="206"/>
            </a:xfrm>
            <a:custGeom>
              <a:rect b="b" l="l" r="r" t="t"/>
              <a:pathLst>
                <a:path extrusionOk="0" h="204" w="245">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26" name="Google Shape;26;p14"/>
          <p:cNvSpPr txBox="1"/>
          <p:nvPr>
            <p:ph type="title"/>
          </p:nvPr>
        </p:nvSpPr>
        <p:spPr>
          <a:xfrm>
            <a:off x="457200" y="1447800"/>
            <a:ext cx="8228100" cy="1735200"/>
          </a:xfrm>
          <a:prstGeom prst="rect">
            <a:avLst/>
          </a:prstGeom>
          <a:noFill/>
          <a:ln>
            <a:noFill/>
          </a:ln>
        </p:spPr>
        <p:txBody>
          <a:bodyPr anchorCtr="0" anchor="ctr" bIns="46800" lIns="90000" spcFirstLastPara="1" rIns="90000" wrap="square" tIns="46800">
            <a:noAutofit/>
          </a:bodyPr>
          <a:lstStyle>
            <a:lvl1pPr lvl="0"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1pPr>
            <a:lvl2pPr lvl="1"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2pPr>
            <a:lvl3pPr lvl="2"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3pPr>
            <a:lvl4pPr lvl="3"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4pPr>
            <a:lvl5pPr lvl="4"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5pPr>
            <a:lvl6pPr lvl="5"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6pPr>
            <a:lvl7pPr lvl="6"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7pPr>
            <a:lvl8pPr lvl="7"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8pPr>
            <a:lvl9pPr lvl="8"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9pPr>
          </a:lstStyle>
          <a:p/>
        </p:txBody>
      </p:sp>
      <p:sp>
        <p:nvSpPr>
          <p:cNvPr id="27" name="Google Shape;27;p14"/>
          <p:cNvSpPr txBox="1"/>
          <p:nvPr>
            <p:ph idx="10" type="dt"/>
          </p:nvPr>
        </p:nvSpPr>
        <p:spPr>
          <a:xfrm>
            <a:off x="457200" y="6248400"/>
            <a:ext cx="2132100" cy="455700"/>
          </a:xfrm>
          <a:prstGeom prst="rect">
            <a:avLst/>
          </a:prstGeom>
          <a:noFill/>
          <a:ln>
            <a:noFill/>
          </a:ln>
        </p:spPr>
        <p:txBody>
          <a:bodyPr anchorCtr="0" anchor="b" bIns="46800" lIns="90000" spcFirstLastPara="1" rIns="90000" wrap="square" tIns="46800">
            <a:noAutofit/>
          </a:bodyPr>
          <a:lstStyle>
            <a:lvl1pPr lvl="0" marR="0" rtl="0" algn="l">
              <a:lnSpc>
                <a:spcPct val="100000"/>
              </a:lnSpc>
              <a:spcBef>
                <a:spcPts val="0"/>
              </a:spcBef>
              <a:spcAft>
                <a:spcPts val="0"/>
              </a:spcAft>
              <a:buSzPts val="1400"/>
              <a:buNone/>
              <a:defRPr b="0" i="0" sz="1200" u="none">
                <a:solidFill>
                  <a:srgbClr val="FFFFFF"/>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9pPr>
          </a:lstStyle>
          <a:p/>
        </p:txBody>
      </p:sp>
      <p:sp>
        <p:nvSpPr>
          <p:cNvPr id="28" name="Google Shape;28;p14"/>
          <p:cNvSpPr txBox="1"/>
          <p:nvPr>
            <p:ph idx="12" type="sldNum"/>
          </p:nvPr>
        </p:nvSpPr>
        <p:spPr>
          <a:xfrm>
            <a:off x="6553200" y="6248400"/>
            <a:ext cx="2132100" cy="455700"/>
          </a:xfrm>
          <a:prstGeom prst="rect">
            <a:avLst/>
          </a:prstGeom>
          <a:noFill/>
          <a:ln>
            <a:noFill/>
          </a:ln>
        </p:spPr>
        <p:txBody>
          <a:bodyPr anchorCtr="0" anchor="b" bIns="46800" lIns="90000" spcFirstLastPara="1" rIns="90000" wrap="square" tIns="46800">
            <a:noAutofit/>
          </a:bodyPr>
          <a:lstStyle>
            <a:lvl1pPr indent="0" lvl="0" marL="0" marR="0" rtl="0" algn="r">
              <a:lnSpc>
                <a:spcPct val="100000"/>
              </a:lnSpc>
              <a:spcBef>
                <a:spcPts val="0"/>
              </a:spcBef>
              <a:spcAft>
                <a:spcPts val="0"/>
              </a:spcAft>
              <a:buClr>
                <a:srgbClr val="FFFFFF"/>
              </a:buClr>
              <a:buSzPts val="1200"/>
              <a:buFont typeface="Times New Roman"/>
              <a:buNone/>
              <a:defRPr b="0" i="0" sz="1200" u="none">
                <a:solidFill>
                  <a:srgbClr val="FFFFFF"/>
                </a:solidFill>
                <a:latin typeface="Times New Roman"/>
                <a:ea typeface="Times New Roman"/>
                <a:cs typeface="Times New Roman"/>
                <a:sym typeface="Times New Roman"/>
              </a:defRPr>
            </a:lvl1pPr>
            <a:lvl2pPr indent="0" lvl="1" marL="0" marR="0" rtl="0" algn="r">
              <a:lnSpc>
                <a:spcPct val="100000"/>
              </a:lnSpc>
              <a:spcBef>
                <a:spcPts val="0"/>
              </a:spcBef>
              <a:spcAft>
                <a:spcPts val="0"/>
              </a:spcAft>
              <a:buClr>
                <a:srgbClr val="FFFFFF"/>
              </a:buClr>
              <a:buSzPts val="1200"/>
              <a:buFont typeface="Times New Roman"/>
              <a:buNone/>
              <a:defRPr b="0" i="0" sz="1200" u="none">
                <a:solidFill>
                  <a:srgbClr val="FFFFFF"/>
                </a:solidFill>
                <a:latin typeface="Times New Roman"/>
                <a:ea typeface="Times New Roman"/>
                <a:cs typeface="Times New Roman"/>
                <a:sym typeface="Times New Roman"/>
              </a:defRPr>
            </a:lvl2pPr>
            <a:lvl3pPr indent="0" lvl="2" marL="0" marR="0" rtl="0" algn="r">
              <a:lnSpc>
                <a:spcPct val="100000"/>
              </a:lnSpc>
              <a:spcBef>
                <a:spcPts val="0"/>
              </a:spcBef>
              <a:spcAft>
                <a:spcPts val="0"/>
              </a:spcAft>
              <a:buClr>
                <a:srgbClr val="FFFFFF"/>
              </a:buClr>
              <a:buSzPts val="1200"/>
              <a:buFont typeface="Times New Roman"/>
              <a:buNone/>
              <a:defRPr b="0" i="0" sz="1200" u="none">
                <a:solidFill>
                  <a:srgbClr val="FFFFFF"/>
                </a:solidFill>
                <a:latin typeface="Times New Roman"/>
                <a:ea typeface="Times New Roman"/>
                <a:cs typeface="Times New Roman"/>
                <a:sym typeface="Times New Roman"/>
              </a:defRPr>
            </a:lvl3pPr>
            <a:lvl4pPr indent="0" lvl="3" marL="0" marR="0" rtl="0" algn="r">
              <a:lnSpc>
                <a:spcPct val="100000"/>
              </a:lnSpc>
              <a:spcBef>
                <a:spcPts val="0"/>
              </a:spcBef>
              <a:spcAft>
                <a:spcPts val="0"/>
              </a:spcAft>
              <a:buClr>
                <a:srgbClr val="FFFFFF"/>
              </a:buClr>
              <a:buSzPts val="1200"/>
              <a:buFont typeface="Times New Roman"/>
              <a:buNone/>
              <a:defRPr b="0" i="0" sz="1200" u="none">
                <a:solidFill>
                  <a:srgbClr val="FFFFFF"/>
                </a:solidFill>
                <a:latin typeface="Times New Roman"/>
                <a:ea typeface="Times New Roman"/>
                <a:cs typeface="Times New Roman"/>
                <a:sym typeface="Times New Roman"/>
              </a:defRPr>
            </a:lvl4pPr>
            <a:lvl5pPr indent="0" lvl="4" marL="0" marR="0" rtl="0" algn="r">
              <a:lnSpc>
                <a:spcPct val="100000"/>
              </a:lnSpc>
              <a:spcBef>
                <a:spcPts val="0"/>
              </a:spcBef>
              <a:spcAft>
                <a:spcPts val="0"/>
              </a:spcAft>
              <a:buClr>
                <a:srgbClr val="FFFFFF"/>
              </a:buClr>
              <a:buSzPts val="1200"/>
              <a:buFont typeface="Times New Roman"/>
              <a:buNone/>
              <a:defRPr b="0" i="0" sz="1200" u="none">
                <a:solidFill>
                  <a:srgbClr val="FFFFFF"/>
                </a:solidFill>
                <a:latin typeface="Times New Roman"/>
                <a:ea typeface="Times New Roman"/>
                <a:cs typeface="Times New Roman"/>
                <a:sym typeface="Times New Roman"/>
              </a:defRPr>
            </a:lvl5pPr>
            <a:lvl6pPr indent="0" lvl="5" marL="0" marR="0" rtl="0" algn="r">
              <a:lnSpc>
                <a:spcPct val="100000"/>
              </a:lnSpc>
              <a:spcBef>
                <a:spcPts val="0"/>
              </a:spcBef>
              <a:spcAft>
                <a:spcPts val="0"/>
              </a:spcAft>
              <a:buClr>
                <a:srgbClr val="FFFFFF"/>
              </a:buClr>
              <a:buSzPts val="1200"/>
              <a:buFont typeface="Times New Roman"/>
              <a:buNone/>
              <a:defRPr b="0" i="0" sz="1200" u="none">
                <a:solidFill>
                  <a:srgbClr val="FFFFFF"/>
                </a:solidFill>
                <a:latin typeface="Times New Roman"/>
                <a:ea typeface="Times New Roman"/>
                <a:cs typeface="Times New Roman"/>
                <a:sym typeface="Times New Roman"/>
              </a:defRPr>
            </a:lvl6pPr>
            <a:lvl7pPr indent="0" lvl="6" marL="0" marR="0" rtl="0" algn="r">
              <a:lnSpc>
                <a:spcPct val="100000"/>
              </a:lnSpc>
              <a:spcBef>
                <a:spcPts val="0"/>
              </a:spcBef>
              <a:spcAft>
                <a:spcPts val="0"/>
              </a:spcAft>
              <a:buClr>
                <a:srgbClr val="FFFFFF"/>
              </a:buClr>
              <a:buSzPts val="1200"/>
              <a:buFont typeface="Times New Roman"/>
              <a:buNone/>
              <a:defRPr b="0" i="0" sz="1200" u="none">
                <a:solidFill>
                  <a:srgbClr val="FFFFFF"/>
                </a:solidFill>
                <a:latin typeface="Times New Roman"/>
                <a:ea typeface="Times New Roman"/>
                <a:cs typeface="Times New Roman"/>
                <a:sym typeface="Times New Roman"/>
              </a:defRPr>
            </a:lvl7pPr>
            <a:lvl8pPr indent="0" lvl="7" marL="0" marR="0" rtl="0" algn="r">
              <a:lnSpc>
                <a:spcPct val="100000"/>
              </a:lnSpc>
              <a:spcBef>
                <a:spcPts val="0"/>
              </a:spcBef>
              <a:spcAft>
                <a:spcPts val="0"/>
              </a:spcAft>
              <a:buClr>
                <a:srgbClr val="FFFFFF"/>
              </a:buClr>
              <a:buSzPts val="1200"/>
              <a:buFont typeface="Times New Roman"/>
              <a:buNone/>
              <a:defRPr b="0" i="0" sz="1200" u="none">
                <a:solidFill>
                  <a:srgbClr val="FFFFFF"/>
                </a:solidFill>
                <a:latin typeface="Times New Roman"/>
                <a:ea typeface="Times New Roman"/>
                <a:cs typeface="Times New Roman"/>
                <a:sym typeface="Times New Roman"/>
              </a:defRPr>
            </a:lvl8pPr>
            <a:lvl9pPr indent="0" lvl="8" marL="0" marR="0" rtl="0" algn="r">
              <a:lnSpc>
                <a:spcPct val="100000"/>
              </a:lnSpc>
              <a:spcBef>
                <a:spcPts val="0"/>
              </a:spcBef>
              <a:spcAft>
                <a:spcPts val="0"/>
              </a:spcAft>
              <a:buClr>
                <a:srgbClr val="FFFFFF"/>
              </a:buClr>
              <a:buSzPts val="1200"/>
              <a:buFont typeface="Times New Roman"/>
              <a:buNone/>
              <a:defRPr b="0" i="0" sz="1200" u="none">
                <a:solidFill>
                  <a:srgbClr val="FFFFFF"/>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
        <p:nvSpPr>
          <p:cNvPr id="29" name="Google Shape;29;p14"/>
          <p:cNvSpPr txBox="1"/>
          <p:nvPr>
            <p:ph idx="11" type="ftr"/>
          </p:nvPr>
        </p:nvSpPr>
        <p:spPr>
          <a:xfrm>
            <a:off x="3124200" y="6248400"/>
            <a:ext cx="2894100" cy="455700"/>
          </a:xfrm>
          <a:prstGeom prst="rect">
            <a:avLst/>
          </a:prstGeom>
          <a:noFill/>
          <a:ln>
            <a:noFill/>
          </a:ln>
        </p:spPr>
        <p:txBody>
          <a:bodyPr anchorCtr="0" anchor="b" bIns="46800" lIns="90000" spcFirstLastPara="1" rIns="90000" wrap="square" tIns="46800">
            <a:noAutofit/>
          </a:bodyPr>
          <a:lstStyle>
            <a:lvl1pPr lvl="0" marR="0" rtl="0" algn="ctr">
              <a:lnSpc>
                <a:spcPct val="100000"/>
              </a:lnSpc>
              <a:spcBef>
                <a:spcPts val="0"/>
              </a:spcBef>
              <a:spcAft>
                <a:spcPts val="0"/>
              </a:spcAft>
              <a:buSzPts val="1400"/>
              <a:buNone/>
              <a:defRPr b="0" i="0" sz="1200" u="none">
                <a:solidFill>
                  <a:srgbClr val="FFFFFF"/>
                </a:solidFill>
                <a:latin typeface="Times New Roman"/>
                <a:ea typeface="Times New Roman"/>
                <a:cs typeface="Times New Roman"/>
                <a:sym typeface="Times New Roman"/>
              </a:defRPr>
            </a:lvl1pPr>
            <a:lvl2pPr lvl="1"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9pPr>
          </a:lstStyle>
          <a:p/>
        </p:txBody>
      </p:sp>
      <p:sp>
        <p:nvSpPr>
          <p:cNvPr id="30" name="Google Shape;30;p14"/>
          <p:cNvSpPr txBox="1"/>
          <p:nvPr>
            <p:ph idx="1" type="body"/>
          </p:nvPr>
        </p:nvSpPr>
        <p:spPr>
          <a:xfrm>
            <a:off x="457200" y="1604962"/>
            <a:ext cx="8228100" cy="45243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800"/>
              </a:spcBef>
              <a:spcAft>
                <a:spcPts val="0"/>
              </a:spcAft>
              <a:buSzPts val="1400"/>
              <a:buNone/>
              <a:defRPr b="0" i="0" sz="3200" u="none" cap="none" strike="noStrike">
                <a:solidFill>
                  <a:srgbClr val="FFFFFF"/>
                </a:solidFill>
                <a:latin typeface="Arial"/>
                <a:ea typeface="Arial"/>
                <a:cs typeface="Arial"/>
                <a:sym typeface="Arial"/>
              </a:defRPr>
            </a:lvl1pPr>
            <a:lvl2pPr indent="-228600" lvl="1" marL="914400" marR="0" rtl="0" algn="l">
              <a:lnSpc>
                <a:spcPct val="100000"/>
              </a:lnSpc>
              <a:spcBef>
                <a:spcPts val="700"/>
              </a:spcBef>
              <a:spcAft>
                <a:spcPts val="0"/>
              </a:spcAft>
              <a:buSzPts val="1400"/>
              <a:buNone/>
              <a:defRPr b="0" i="0" sz="2800" u="none" cap="none" strike="noStrike">
                <a:solidFill>
                  <a:srgbClr val="FFFFFF"/>
                </a:solidFill>
                <a:latin typeface="Arial"/>
                <a:ea typeface="Arial"/>
                <a:cs typeface="Arial"/>
                <a:sym typeface="Arial"/>
              </a:defRPr>
            </a:lvl2pPr>
            <a:lvl3pPr indent="-228600" lvl="2" marL="1371600" marR="0" rtl="0" algn="l">
              <a:lnSpc>
                <a:spcPct val="100000"/>
              </a:lnSpc>
              <a:spcBef>
                <a:spcPts val="600"/>
              </a:spcBef>
              <a:spcAft>
                <a:spcPts val="0"/>
              </a:spcAft>
              <a:buSzPts val="1400"/>
              <a:buNone/>
              <a:defRPr b="0" i="0" sz="2400" u="none" cap="none" strike="noStrike">
                <a:solidFill>
                  <a:srgbClr val="FFFFFF"/>
                </a:solidFill>
                <a:latin typeface="Arial"/>
                <a:ea typeface="Arial"/>
                <a:cs typeface="Arial"/>
                <a:sym typeface="Arial"/>
              </a:defRPr>
            </a:lvl3pPr>
            <a:lvl4pPr indent="-228600" lvl="3" marL="18288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4pPr>
            <a:lvl5pPr indent="-228600" lvl="4" marL="22860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5pPr>
            <a:lvl6pPr indent="-228600" lvl="5" marL="27432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6pPr>
            <a:lvl7pPr indent="-228600" lvl="6" marL="32004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7pPr>
            <a:lvl8pPr indent="-228600" lvl="7" marL="36576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8pPr>
            <a:lvl9pPr indent="-228600" lvl="8" marL="41148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12" scaled="0"/>
        </a:gradFill>
      </p:bgPr>
    </p:bg>
    <p:spTree>
      <p:nvGrpSpPr>
        <p:cNvPr id="37" name="Shape 37"/>
        <p:cNvGrpSpPr/>
        <p:nvPr/>
      </p:nvGrpSpPr>
      <p:grpSpPr>
        <a:xfrm>
          <a:off x="0" y="0"/>
          <a:ext cx="0" cy="0"/>
          <a:chOff x="0" y="0"/>
          <a:chExt cx="0" cy="0"/>
        </a:xfrm>
      </p:grpSpPr>
      <p:grpSp>
        <p:nvGrpSpPr>
          <p:cNvPr id="38" name="Google Shape;38;p16"/>
          <p:cNvGrpSpPr/>
          <p:nvPr/>
        </p:nvGrpSpPr>
        <p:grpSpPr>
          <a:xfrm>
            <a:off x="0" y="0"/>
            <a:ext cx="9137308" cy="6854158"/>
            <a:chOff x="0" y="0"/>
            <a:chExt cx="5756" cy="4318"/>
          </a:xfrm>
        </p:grpSpPr>
        <p:sp>
          <p:nvSpPr>
            <p:cNvPr id="39" name="Google Shape;39;p16"/>
            <p:cNvSpPr/>
            <p:nvPr/>
          </p:nvSpPr>
          <p:spPr>
            <a:xfrm>
              <a:off x="0" y="3072"/>
              <a:ext cx="5756" cy="1246"/>
            </a:xfrm>
            <a:custGeom>
              <a:rect b="b" l="l" r="r" t="t"/>
              <a:pathLst>
                <a:path extrusionOk="0" h="2296" w="6027">
                  <a:moveTo>
                    <a:pt x="6027" y="2296"/>
                  </a:moveTo>
                  <a:lnTo>
                    <a:pt x="0" y="2296"/>
                  </a:lnTo>
                  <a:lnTo>
                    <a:pt x="0" y="0"/>
                  </a:lnTo>
                  <a:lnTo>
                    <a:pt x="6027" y="0"/>
                  </a:lnTo>
                  <a:lnTo>
                    <a:pt x="6027" y="2296"/>
                  </a:lnTo>
                  <a:lnTo>
                    <a:pt x="6027" y="2296"/>
                  </a:lnTo>
                  <a:close/>
                </a:path>
              </a:pathLst>
            </a:custGeom>
            <a:gradFill>
              <a:gsLst>
                <a:gs pos="0">
                  <a:srgbClr val="33CCCC"/>
                </a:gs>
                <a:gs pos="100000">
                  <a:srgbClr val="003399"/>
                </a:gs>
              </a:gsLst>
              <a:lin ang="5400012"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40" name="Google Shape;40;p16"/>
            <p:cNvSpPr/>
            <p:nvPr/>
          </p:nvSpPr>
          <p:spPr>
            <a:xfrm>
              <a:off x="0" y="0"/>
              <a:ext cx="5756" cy="3071"/>
            </a:xfrm>
            <a:custGeom>
              <a:rect b="b" l="l" r="r" t="t"/>
              <a:pathLst>
                <a:path extrusionOk="0" h="2296" w="6027">
                  <a:moveTo>
                    <a:pt x="6027" y="2296"/>
                  </a:moveTo>
                  <a:lnTo>
                    <a:pt x="0" y="2296"/>
                  </a:lnTo>
                  <a:lnTo>
                    <a:pt x="0" y="0"/>
                  </a:lnTo>
                  <a:lnTo>
                    <a:pt x="6027" y="0"/>
                  </a:lnTo>
                  <a:lnTo>
                    <a:pt x="6027" y="2296"/>
                  </a:lnTo>
                  <a:lnTo>
                    <a:pt x="6027" y="2296"/>
                  </a:lnTo>
                  <a:close/>
                </a:path>
              </a:pathLst>
            </a:custGeom>
            <a:gradFill>
              <a:gsLst>
                <a:gs pos="0">
                  <a:srgbClr val="001746"/>
                </a:gs>
                <a:gs pos="100000">
                  <a:srgbClr val="003399"/>
                </a:gs>
              </a:gsLst>
              <a:lin ang="5400012"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41" name="Google Shape;41;p16"/>
          <p:cNvSpPr/>
          <p:nvPr/>
        </p:nvSpPr>
        <p:spPr>
          <a:xfrm>
            <a:off x="6248400" y="6262687"/>
            <a:ext cx="2895598" cy="609600"/>
          </a:xfrm>
          <a:custGeom>
            <a:rect b="b" l="l" r="r" t="t"/>
            <a:pathLst>
              <a:path extrusionOk="0" h="246" w="5748">
                <a:moveTo>
                  <a:pt x="5748" y="246"/>
                </a:moveTo>
                <a:lnTo>
                  <a:pt x="0" y="246"/>
                </a:lnTo>
                <a:lnTo>
                  <a:pt x="0" y="0"/>
                </a:lnTo>
                <a:lnTo>
                  <a:pt x="5748" y="0"/>
                </a:lnTo>
                <a:lnTo>
                  <a:pt x="5748" y="246"/>
                </a:lnTo>
                <a:lnTo>
                  <a:pt x="5748" y="246"/>
                </a:lnTo>
                <a:close/>
              </a:path>
            </a:pathLst>
          </a:custGeom>
          <a:gradFill>
            <a:gsLst>
              <a:gs pos="0">
                <a:srgbClr val="00FFCC"/>
              </a:gs>
              <a:gs pos="100000">
                <a:srgbClr val="003399"/>
              </a:gs>
            </a:gsLst>
            <a:lin ang="8100019"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nvGrpSpPr>
          <p:cNvPr id="42" name="Google Shape;42;p16"/>
          <p:cNvGrpSpPr/>
          <p:nvPr/>
        </p:nvGrpSpPr>
        <p:grpSpPr>
          <a:xfrm>
            <a:off x="0" y="6019800"/>
            <a:ext cx="7848600" cy="855134"/>
            <a:chOff x="0" y="3792"/>
            <a:chExt cx="4944" cy="539"/>
          </a:xfrm>
        </p:grpSpPr>
        <p:sp>
          <p:nvSpPr>
            <p:cNvPr id="43" name="Google Shape;43;p16"/>
            <p:cNvSpPr/>
            <p:nvPr/>
          </p:nvSpPr>
          <p:spPr>
            <a:xfrm>
              <a:off x="1488" y="3792"/>
              <a:ext cx="3240" cy="535"/>
            </a:xfrm>
            <a:custGeom>
              <a:rect b="b" l="l" r="r" t="t"/>
              <a:pathLst>
                <a:path extrusionOk="0" h="536" w="3240">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a:gsLst>
                <a:gs pos="0">
                  <a:srgbClr val="837763"/>
                </a:gs>
                <a:gs pos="100000">
                  <a:srgbClr val="463416"/>
                </a:gs>
              </a:gsLst>
              <a:lin ang="5400012"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nvGrpSpPr>
            <p:cNvPr id="44" name="Google Shape;44;p16"/>
            <p:cNvGrpSpPr/>
            <p:nvPr/>
          </p:nvGrpSpPr>
          <p:grpSpPr>
            <a:xfrm>
              <a:off x="2486" y="3792"/>
              <a:ext cx="2458" cy="539"/>
              <a:chOff x="2486" y="3792"/>
              <a:chExt cx="2458" cy="539"/>
            </a:xfrm>
          </p:grpSpPr>
          <p:sp>
            <p:nvSpPr>
              <p:cNvPr id="45" name="Google Shape;45;p16"/>
              <p:cNvSpPr/>
              <p:nvPr/>
            </p:nvSpPr>
            <p:spPr>
              <a:xfrm>
                <a:off x="3948" y="3799"/>
                <a:ext cx="996" cy="532"/>
              </a:xfrm>
              <a:custGeom>
                <a:rect b="b" l="l" r="r" t="t"/>
                <a:pathLst>
                  <a:path extrusionOk="0" h="533" w="996">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46" name="Google Shape;46;p16"/>
              <p:cNvSpPr/>
              <p:nvPr/>
            </p:nvSpPr>
            <p:spPr>
              <a:xfrm>
                <a:off x="2677" y="3792"/>
                <a:ext cx="185" cy="394"/>
              </a:xfrm>
              <a:custGeom>
                <a:rect b="b" l="l" r="r" t="t"/>
                <a:pathLst>
                  <a:path extrusionOk="0" h="353" w="186">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lnTo>
                      <a:pt x="36" y="0"/>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47" name="Google Shape;47;p16"/>
              <p:cNvSpPr/>
              <p:nvPr/>
            </p:nvSpPr>
            <p:spPr>
              <a:xfrm>
                <a:off x="3030" y="3893"/>
                <a:ext cx="377" cy="270"/>
              </a:xfrm>
              <a:custGeom>
                <a:rect b="b" l="l" r="r" t="t"/>
                <a:pathLst>
                  <a:path extrusionOk="0" h="271" w="378">
                    <a:moveTo>
                      <a:pt x="18" y="0"/>
                    </a:moveTo>
                    <a:lnTo>
                      <a:pt x="12" y="13"/>
                    </a:lnTo>
                    <a:lnTo>
                      <a:pt x="0" y="40"/>
                    </a:lnTo>
                    <a:lnTo>
                      <a:pt x="60" y="121"/>
                    </a:lnTo>
                    <a:lnTo>
                      <a:pt x="310" y="271"/>
                    </a:lnTo>
                    <a:lnTo>
                      <a:pt x="290" y="139"/>
                    </a:lnTo>
                    <a:lnTo>
                      <a:pt x="378" y="76"/>
                    </a:lnTo>
                    <a:lnTo>
                      <a:pt x="251" y="94"/>
                    </a:lnTo>
                    <a:lnTo>
                      <a:pt x="90" y="54"/>
                    </a:lnTo>
                    <a:lnTo>
                      <a:pt x="18" y="0"/>
                    </a:lnTo>
                    <a:lnTo>
                      <a:pt x="18" y="0"/>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48" name="Google Shape;48;p16"/>
              <p:cNvSpPr/>
              <p:nvPr/>
            </p:nvSpPr>
            <p:spPr>
              <a:xfrm>
                <a:off x="3628" y="3866"/>
                <a:ext cx="154" cy="73"/>
              </a:xfrm>
              <a:custGeom>
                <a:rect b="b" l="l" r="r" t="t"/>
                <a:pathLst>
                  <a:path extrusionOk="0" h="66" w="155">
                    <a:moveTo>
                      <a:pt x="114" y="0"/>
                    </a:moveTo>
                    <a:lnTo>
                      <a:pt x="0" y="0"/>
                    </a:lnTo>
                    <a:lnTo>
                      <a:pt x="0" y="0"/>
                    </a:lnTo>
                    <a:lnTo>
                      <a:pt x="6" y="6"/>
                    </a:lnTo>
                    <a:lnTo>
                      <a:pt x="6" y="18"/>
                    </a:lnTo>
                    <a:lnTo>
                      <a:pt x="0" y="24"/>
                    </a:lnTo>
                    <a:lnTo>
                      <a:pt x="78" y="60"/>
                    </a:lnTo>
                    <a:lnTo>
                      <a:pt x="96" y="42"/>
                    </a:lnTo>
                    <a:lnTo>
                      <a:pt x="155" y="66"/>
                    </a:lnTo>
                    <a:lnTo>
                      <a:pt x="126" y="24"/>
                    </a:lnTo>
                    <a:lnTo>
                      <a:pt x="149" y="0"/>
                    </a:lnTo>
                    <a:lnTo>
                      <a:pt x="114" y="0"/>
                    </a:lnTo>
                    <a:lnTo>
                      <a:pt x="114" y="0"/>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49" name="Google Shape;49;p16"/>
              <p:cNvSpPr/>
              <p:nvPr/>
            </p:nvSpPr>
            <p:spPr>
              <a:xfrm>
                <a:off x="2486" y="3859"/>
                <a:ext cx="41" cy="80"/>
              </a:xfrm>
              <a:custGeom>
                <a:rect b="b" l="l" r="r" t="t"/>
                <a:pathLst>
                  <a:path extrusionOk="0" h="72" w="4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lnTo>
                      <a:pt x="6" y="36"/>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50" name="Google Shape;50;p16"/>
            <p:cNvSpPr/>
            <p:nvPr/>
          </p:nvSpPr>
          <p:spPr>
            <a:xfrm>
              <a:off x="0" y="3792"/>
              <a:ext cx="3976" cy="534"/>
            </a:xfrm>
            <a:custGeom>
              <a:rect b="b" l="l" r="r" t="t"/>
              <a:pathLst>
                <a:path extrusionOk="0" h="527" w="3976">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a:gsLst>
                <a:gs pos="0">
                  <a:srgbClr val="72644E"/>
                </a:gs>
                <a:gs pos="100000">
                  <a:srgbClr val="463416"/>
                </a:gs>
              </a:gsLst>
              <a:lin ang="5400012" scaled="0"/>
            </a:gra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grpSp>
        <p:nvGrpSpPr>
          <p:cNvPr id="51" name="Google Shape;51;p16"/>
          <p:cNvGrpSpPr/>
          <p:nvPr/>
        </p:nvGrpSpPr>
        <p:grpSpPr>
          <a:xfrm>
            <a:off x="627062" y="6021387"/>
            <a:ext cx="5684838" cy="847332"/>
            <a:chOff x="395" y="3793"/>
            <a:chExt cx="3581" cy="534"/>
          </a:xfrm>
        </p:grpSpPr>
        <p:sp>
          <p:nvSpPr>
            <p:cNvPr id="52" name="Google Shape;52;p16"/>
            <p:cNvSpPr/>
            <p:nvPr/>
          </p:nvSpPr>
          <p:spPr>
            <a:xfrm>
              <a:off x="1196" y="3793"/>
              <a:ext cx="364" cy="290"/>
            </a:xfrm>
            <a:custGeom>
              <a:rect b="b" l="l" r="r" t="t"/>
              <a:pathLst>
                <a:path extrusionOk="0" h="287" w="365">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lnTo>
                    <a:pt x="24" y="24"/>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53" name="Google Shape;53;p16"/>
            <p:cNvSpPr/>
            <p:nvPr/>
          </p:nvSpPr>
          <p:spPr>
            <a:xfrm>
              <a:off x="1943" y="3829"/>
              <a:ext cx="2033" cy="498"/>
            </a:xfrm>
            <a:custGeom>
              <a:rect b="b" l="l" r="r" t="t"/>
              <a:pathLst>
                <a:path extrusionOk="0" h="499" w="2033">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2033" y="499"/>
                  </a:lnTo>
                  <a:lnTo>
                    <a:pt x="1991" y="493"/>
                  </a:lnTo>
                  <a:lnTo>
                    <a:pt x="676" y="243"/>
                  </a:lnTo>
                  <a:lnTo>
                    <a:pt x="514" y="159"/>
                  </a:lnTo>
                  <a:lnTo>
                    <a:pt x="425" y="110"/>
                  </a:lnTo>
                  <a:lnTo>
                    <a:pt x="365" y="92"/>
                  </a:lnTo>
                  <a:lnTo>
                    <a:pt x="281" y="61"/>
                  </a:lnTo>
                  <a:lnTo>
                    <a:pt x="186" y="18"/>
                  </a:lnTo>
                  <a:lnTo>
                    <a:pt x="186" y="18"/>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54" name="Google Shape;54;p16"/>
            <p:cNvSpPr/>
            <p:nvPr/>
          </p:nvSpPr>
          <p:spPr>
            <a:xfrm>
              <a:off x="1830" y="3823"/>
              <a:ext cx="70" cy="60"/>
            </a:xfrm>
            <a:custGeom>
              <a:rect b="b" l="l" r="r" t="t"/>
              <a:pathLst>
                <a:path extrusionOk="0" h="60" w="71">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48"/>
                  </a:lnTo>
                  <a:lnTo>
                    <a:pt x="6" y="36"/>
                  </a:lnTo>
                  <a:lnTo>
                    <a:pt x="0" y="18"/>
                  </a:lnTo>
                  <a:lnTo>
                    <a:pt x="0" y="18"/>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55" name="Google Shape;55;p16"/>
            <p:cNvSpPr/>
            <p:nvPr/>
          </p:nvSpPr>
          <p:spPr>
            <a:xfrm>
              <a:off x="855" y="3842"/>
              <a:ext cx="160" cy="163"/>
            </a:xfrm>
            <a:custGeom>
              <a:rect b="b" l="l" r="r" t="t"/>
              <a:pathLst>
                <a:path extrusionOk="0" h="162" w="161">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lnTo>
                    <a:pt x="30" y="0"/>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56" name="Google Shape;56;p16"/>
            <p:cNvSpPr/>
            <p:nvPr/>
          </p:nvSpPr>
          <p:spPr>
            <a:xfrm>
              <a:off x="706" y="3854"/>
              <a:ext cx="58" cy="60"/>
            </a:xfrm>
            <a:custGeom>
              <a:rect b="b" l="l" r="r" t="t"/>
              <a:pathLst>
                <a:path extrusionOk="0" h="60" w="59">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lnTo>
                    <a:pt x="59" y="6"/>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57" name="Google Shape;57;p16"/>
            <p:cNvSpPr/>
            <p:nvPr/>
          </p:nvSpPr>
          <p:spPr>
            <a:xfrm>
              <a:off x="395" y="3811"/>
              <a:ext cx="244" cy="206"/>
            </a:xfrm>
            <a:custGeom>
              <a:rect b="b" l="l" r="r" t="t"/>
              <a:pathLst>
                <a:path extrusionOk="0" h="204" w="245">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149" y="18"/>
                  </a:lnTo>
                  <a:lnTo>
                    <a:pt x="203" y="24"/>
                  </a:lnTo>
                  <a:lnTo>
                    <a:pt x="233" y="36"/>
                  </a:lnTo>
                  <a:lnTo>
                    <a:pt x="233" y="36"/>
                  </a:lnTo>
                  <a:close/>
                </a:path>
              </a:pathLst>
            </a:custGeom>
            <a:solidFill>
              <a:srgbClr val="46341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58" name="Google Shape;58;p16"/>
          <p:cNvSpPr txBox="1"/>
          <p:nvPr>
            <p:ph type="title"/>
          </p:nvPr>
        </p:nvSpPr>
        <p:spPr>
          <a:xfrm>
            <a:off x="457200" y="228600"/>
            <a:ext cx="8228100" cy="1141500"/>
          </a:xfrm>
          <a:prstGeom prst="rect">
            <a:avLst/>
          </a:prstGeom>
          <a:noFill/>
          <a:ln>
            <a:noFill/>
          </a:ln>
        </p:spPr>
        <p:txBody>
          <a:bodyPr anchorCtr="0" anchor="ctr" bIns="46800" lIns="90000" spcFirstLastPara="1" rIns="90000" wrap="square" tIns="46800">
            <a:noAutofit/>
          </a:bodyPr>
          <a:lstStyle>
            <a:lvl1pPr lvl="0"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1pPr>
            <a:lvl2pPr lvl="1"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2pPr>
            <a:lvl3pPr lvl="2"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3pPr>
            <a:lvl4pPr lvl="3"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4pPr>
            <a:lvl5pPr lvl="4"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5pPr>
            <a:lvl6pPr lvl="5"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6pPr>
            <a:lvl7pPr lvl="6"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7pPr>
            <a:lvl8pPr lvl="7"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8pPr>
            <a:lvl9pPr lvl="8" marR="0" rtl="0" algn="ctr">
              <a:lnSpc>
                <a:spcPct val="100000"/>
              </a:lnSpc>
              <a:spcBef>
                <a:spcPts val="0"/>
              </a:spcBef>
              <a:spcAft>
                <a:spcPts val="0"/>
              </a:spcAft>
              <a:buSzPts val="1400"/>
              <a:buNone/>
              <a:defRPr b="0" i="0" sz="4400" u="none" cap="none" strike="noStrike">
                <a:solidFill>
                  <a:srgbClr val="E3E3FF"/>
                </a:solidFill>
                <a:latin typeface="Arial"/>
                <a:ea typeface="Arial"/>
                <a:cs typeface="Arial"/>
                <a:sym typeface="Arial"/>
              </a:defRPr>
            </a:lvl9pPr>
          </a:lstStyle>
          <a:p/>
        </p:txBody>
      </p:sp>
      <p:sp>
        <p:nvSpPr>
          <p:cNvPr id="59" name="Google Shape;59;p16"/>
          <p:cNvSpPr txBox="1"/>
          <p:nvPr>
            <p:ph idx="1" type="body"/>
          </p:nvPr>
        </p:nvSpPr>
        <p:spPr>
          <a:xfrm>
            <a:off x="457200" y="1600200"/>
            <a:ext cx="8228100" cy="4494300"/>
          </a:xfrm>
          <a:prstGeom prst="rect">
            <a:avLst/>
          </a:prstGeom>
          <a:noFill/>
          <a:ln>
            <a:noFill/>
          </a:ln>
        </p:spPr>
        <p:txBody>
          <a:bodyPr anchorCtr="0" anchor="t" bIns="46800" lIns="90000" spcFirstLastPara="1" rIns="90000" wrap="square" tIns="46800">
            <a:noAutofit/>
          </a:bodyPr>
          <a:lstStyle>
            <a:lvl1pPr indent="-228600" lvl="0" marL="457200" marR="0" rtl="0" algn="l">
              <a:lnSpc>
                <a:spcPct val="100000"/>
              </a:lnSpc>
              <a:spcBef>
                <a:spcPts val="800"/>
              </a:spcBef>
              <a:spcAft>
                <a:spcPts val="0"/>
              </a:spcAft>
              <a:buSzPts val="1400"/>
              <a:buNone/>
              <a:defRPr b="0" i="0" sz="3200" u="none" cap="none" strike="noStrike">
                <a:solidFill>
                  <a:srgbClr val="FFFFFF"/>
                </a:solidFill>
                <a:latin typeface="Arial"/>
                <a:ea typeface="Arial"/>
                <a:cs typeface="Arial"/>
                <a:sym typeface="Arial"/>
              </a:defRPr>
            </a:lvl1pPr>
            <a:lvl2pPr indent="-228600" lvl="1" marL="914400" marR="0" rtl="0" algn="l">
              <a:lnSpc>
                <a:spcPct val="100000"/>
              </a:lnSpc>
              <a:spcBef>
                <a:spcPts val="700"/>
              </a:spcBef>
              <a:spcAft>
                <a:spcPts val="0"/>
              </a:spcAft>
              <a:buSzPts val="1400"/>
              <a:buNone/>
              <a:defRPr b="0" i="0" sz="2800" u="none" cap="none" strike="noStrike">
                <a:solidFill>
                  <a:srgbClr val="FFFFFF"/>
                </a:solidFill>
                <a:latin typeface="Arial"/>
                <a:ea typeface="Arial"/>
                <a:cs typeface="Arial"/>
                <a:sym typeface="Arial"/>
              </a:defRPr>
            </a:lvl2pPr>
            <a:lvl3pPr indent="-228600" lvl="2" marL="1371600" marR="0" rtl="0" algn="l">
              <a:lnSpc>
                <a:spcPct val="100000"/>
              </a:lnSpc>
              <a:spcBef>
                <a:spcPts val="600"/>
              </a:spcBef>
              <a:spcAft>
                <a:spcPts val="0"/>
              </a:spcAft>
              <a:buSzPts val="1400"/>
              <a:buNone/>
              <a:defRPr b="0" i="0" sz="2400" u="none" cap="none" strike="noStrike">
                <a:solidFill>
                  <a:srgbClr val="FFFFFF"/>
                </a:solidFill>
                <a:latin typeface="Arial"/>
                <a:ea typeface="Arial"/>
                <a:cs typeface="Arial"/>
                <a:sym typeface="Arial"/>
              </a:defRPr>
            </a:lvl3pPr>
            <a:lvl4pPr indent="-228600" lvl="3" marL="18288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4pPr>
            <a:lvl5pPr indent="-228600" lvl="4" marL="22860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5pPr>
            <a:lvl6pPr indent="-228600" lvl="5" marL="27432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6pPr>
            <a:lvl7pPr indent="-228600" lvl="6" marL="32004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7pPr>
            <a:lvl8pPr indent="-228600" lvl="7" marL="36576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8pPr>
            <a:lvl9pPr indent="-228600" lvl="8" marL="4114800" marR="0" rtl="0" algn="l">
              <a:lnSpc>
                <a:spcPct val="100000"/>
              </a:lnSpc>
              <a:spcBef>
                <a:spcPts val="500"/>
              </a:spcBef>
              <a:spcAft>
                <a:spcPts val="0"/>
              </a:spcAft>
              <a:buSzPts val="1400"/>
              <a:buNone/>
              <a:defRPr b="0" i="0" sz="2000" u="none" cap="none" strike="noStrike">
                <a:solidFill>
                  <a:srgbClr val="FFFFFF"/>
                </a:solidFill>
                <a:latin typeface="Arial"/>
                <a:ea typeface="Arial"/>
                <a:cs typeface="Arial"/>
                <a:sym typeface="Arial"/>
              </a:defRPr>
            </a:lvl9pPr>
          </a:lstStyle>
          <a:p/>
        </p:txBody>
      </p:sp>
      <p:sp>
        <p:nvSpPr>
          <p:cNvPr id="60" name="Google Shape;60;p16"/>
          <p:cNvSpPr txBox="1"/>
          <p:nvPr>
            <p:ph idx="10" type="dt"/>
          </p:nvPr>
        </p:nvSpPr>
        <p:spPr>
          <a:xfrm>
            <a:off x="457200" y="6248400"/>
            <a:ext cx="2132100" cy="455700"/>
          </a:xfrm>
          <a:prstGeom prst="rect">
            <a:avLst/>
          </a:prstGeom>
          <a:noFill/>
          <a:ln>
            <a:noFill/>
          </a:ln>
        </p:spPr>
        <p:txBody>
          <a:bodyPr anchorCtr="0" anchor="b" bIns="46800" lIns="90000" spcFirstLastPara="1" rIns="90000" wrap="square" tIns="46800">
            <a:noAutofit/>
          </a:bodyPr>
          <a:lstStyle>
            <a:lvl1pPr lvl="0" marR="0" rtl="0" algn="l">
              <a:lnSpc>
                <a:spcPct val="100000"/>
              </a:lnSpc>
              <a:spcBef>
                <a:spcPts val="0"/>
              </a:spcBef>
              <a:spcAft>
                <a:spcPts val="0"/>
              </a:spcAft>
              <a:buSzPts val="1400"/>
              <a:buNone/>
              <a:defRPr b="0" i="0" sz="18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9pPr>
          </a:lstStyle>
          <a:p/>
        </p:txBody>
      </p:sp>
      <p:sp>
        <p:nvSpPr>
          <p:cNvPr id="61" name="Google Shape;61;p16"/>
          <p:cNvSpPr txBox="1"/>
          <p:nvPr>
            <p:ph idx="11" type="ftr"/>
          </p:nvPr>
        </p:nvSpPr>
        <p:spPr>
          <a:xfrm>
            <a:off x="3124200" y="6248400"/>
            <a:ext cx="2894100" cy="455700"/>
          </a:xfrm>
          <a:prstGeom prst="rect">
            <a:avLst/>
          </a:prstGeom>
          <a:noFill/>
          <a:ln>
            <a:noFill/>
          </a:ln>
        </p:spPr>
        <p:txBody>
          <a:bodyPr anchorCtr="0" anchor="b" bIns="46800" lIns="90000" spcFirstLastPara="1" rIns="90000" wrap="square" tIns="46800">
            <a:noAutofit/>
          </a:bodyPr>
          <a:lstStyle>
            <a:lvl1pPr lvl="0" marR="0" rtl="0" algn="l">
              <a:lnSpc>
                <a:spcPct val="100000"/>
              </a:lnSpc>
              <a:spcBef>
                <a:spcPts val="0"/>
              </a:spcBef>
              <a:spcAft>
                <a:spcPts val="0"/>
              </a:spcAft>
              <a:buSzPts val="1400"/>
              <a:buNone/>
              <a:defRPr b="0" i="0" sz="1800" u="non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rgbClr val="FFFFFF"/>
                </a:solidFill>
                <a:latin typeface="Arial"/>
                <a:ea typeface="Arial"/>
                <a:cs typeface="Arial"/>
                <a:sym typeface="Arial"/>
              </a:defRPr>
            </a:lvl9pPr>
          </a:lstStyle>
          <a:p/>
        </p:txBody>
      </p:sp>
      <p:sp>
        <p:nvSpPr>
          <p:cNvPr id="62" name="Google Shape;62;p16"/>
          <p:cNvSpPr txBox="1"/>
          <p:nvPr>
            <p:ph idx="12" type="sldNum"/>
          </p:nvPr>
        </p:nvSpPr>
        <p:spPr>
          <a:xfrm>
            <a:off x="6553200" y="6248400"/>
            <a:ext cx="2132100" cy="455700"/>
          </a:xfrm>
          <a:prstGeom prst="rect">
            <a:avLst/>
          </a:prstGeom>
          <a:noFill/>
          <a:ln>
            <a:noFill/>
          </a:ln>
        </p:spPr>
        <p:txBody>
          <a:bodyPr anchorCtr="0" anchor="b" bIns="46800" lIns="90000" spcFirstLastPara="1" rIns="90000" wrap="square" tIns="46800">
            <a:noAutofit/>
          </a:bodyPr>
          <a:lstStyle>
            <a:lvl1pPr indent="0" lvl="0" marL="0" marR="0" rtl="0" algn="l">
              <a:lnSpc>
                <a:spcPct val="100000"/>
              </a:lnSpc>
              <a:spcBef>
                <a:spcPts val="0"/>
              </a:spcBef>
              <a:spcAft>
                <a:spcPts val="0"/>
              </a:spcAft>
              <a:buClr>
                <a:srgbClr val="000000"/>
              </a:buClr>
              <a:buSzPts val="1800"/>
              <a:buFont typeface="Arial"/>
              <a:buNone/>
              <a:defRPr b="0" i="0" sz="1800" u="non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sz="1400"/>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about:blan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81" name="Shape 81"/>
        <p:cNvGrpSpPr/>
        <p:nvPr/>
      </p:nvGrpSpPr>
      <p:grpSpPr>
        <a:xfrm>
          <a:off x="0" y="0"/>
          <a:ext cx="0" cy="0"/>
          <a:chOff x="0" y="0"/>
          <a:chExt cx="0" cy="0"/>
        </a:xfrm>
      </p:grpSpPr>
      <p:sp>
        <p:nvSpPr>
          <p:cNvPr id="82" name="Google Shape;82;p1"/>
          <p:cNvSpPr txBox="1"/>
          <p:nvPr>
            <p:ph idx="4294967295" type="title"/>
          </p:nvPr>
        </p:nvSpPr>
        <p:spPr>
          <a:xfrm>
            <a:off x="381000" y="609600"/>
            <a:ext cx="8305800" cy="1470025"/>
          </a:xfrm>
          <a:prstGeom prst="rect">
            <a:avLst/>
          </a:prstGeom>
          <a:noFill/>
          <a:ln>
            <a:noFill/>
          </a:ln>
        </p:spPr>
        <p:txBody>
          <a:bodyPr anchorCtr="0" anchor="ctr" bIns="46800" lIns="90000" spcFirstLastPara="1" rIns="90000" wrap="square" tIns="46800">
            <a:noAutofit/>
          </a:bodyPr>
          <a:lstStyle/>
          <a:p>
            <a:pPr indent="0" lvl="0" marL="0" marR="0" rtl="0" algn="ctr">
              <a:lnSpc>
                <a:spcPct val="100000"/>
              </a:lnSpc>
              <a:spcBef>
                <a:spcPts val="0"/>
              </a:spcBef>
              <a:spcAft>
                <a:spcPts val="0"/>
              </a:spcAft>
              <a:buClr>
                <a:srgbClr val="D9F220"/>
              </a:buClr>
              <a:buSzPts val="3600"/>
              <a:buFont typeface="Arial"/>
              <a:buNone/>
            </a:pPr>
            <a:r>
              <a:rPr b="1" i="0" lang="en-US" sz="3600" u="none" cap="none" strike="noStrike">
                <a:solidFill>
                  <a:srgbClr val="D9F220"/>
                </a:solidFill>
                <a:latin typeface="Arial"/>
                <a:ea typeface="Arial"/>
                <a:cs typeface="Arial"/>
                <a:sym typeface="Arial"/>
              </a:rPr>
              <a:t>STRUCTURE AND FUNCTION OF</a:t>
            </a:r>
            <a:r>
              <a:rPr b="1" i="0" lang="en-US" sz="4400" u="none" cap="none" strike="noStrike">
                <a:solidFill>
                  <a:srgbClr val="D9F220"/>
                </a:solidFill>
                <a:latin typeface="Arial"/>
                <a:ea typeface="Arial"/>
                <a:cs typeface="Arial"/>
                <a:sym typeface="Arial"/>
              </a:rPr>
              <a:t> CHROMOSOMES</a:t>
            </a:r>
            <a:endParaRPr/>
          </a:p>
        </p:txBody>
      </p:sp>
      <p:sp>
        <p:nvSpPr>
          <p:cNvPr id="83" name="Google Shape;83;p1"/>
          <p:cNvSpPr txBox="1"/>
          <p:nvPr>
            <p:ph idx="1" type="subTitle"/>
          </p:nvPr>
        </p:nvSpPr>
        <p:spPr>
          <a:xfrm>
            <a:off x="3048000" y="5146975"/>
            <a:ext cx="5638800" cy="987300"/>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Clr>
                <a:srgbClr val="FFCCFF"/>
              </a:buClr>
              <a:buSzPts val="2000"/>
              <a:buFont typeface="Open Sans ExtraBold"/>
              <a:buNone/>
            </a:pPr>
            <a:r>
              <a:rPr b="1" i="1" lang="en-US" sz="2000">
                <a:solidFill>
                  <a:srgbClr val="FFCCFF"/>
                </a:solidFill>
                <a:latin typeface="Open Sans ExtraBold"/>
                <a:ea typeface="Open Sans ExtraBold"/>
                <a:cs typeface="Open Sans ExtraBold"/>
                <a:sym typeface="Open Sans ExtraBold"/>
              </a:rPr>
              <a:t>G.Swapna</a:t>
            </a:r>
            <a:endParaRPr/>
          </a:p>
          <a:p>
            <a:pPr indent="0" lvl="0" marL="0" marR="0" rtl="0" algn="l">
              <a:lnSpc>
                <a:spcPct val="100000"/>
              </a:lnSpc>
              <a:spcBef>
                <a:spcPts val="400"/>
              </a:spcBef>
              <a:spcAft>
                <a:spcPts val="0"/>
              </a:spcAft>
              <a:buClr>
                <a:srgbClr val="FFCCFF"/>
              </a:buClr>
              <a:buSzPts val="1400"/>
              <a:buFont typeface="Open Sans ExtraBold"/>
              <a:buNone/>
            </a:pPr>
            <a:r>
              <a:rPr b="1" i="1" lang="en-US" sz="2000">
                <a:solidFill>
                  <a:srgbClr val="FFCCFF"/>
                </a:solidFill>
                <a:latin typeface="Open Sans ExtraBold"/>
                <a:ea typeface="Open Sans ExtraBold"/>
                <a:cs typeface="Open Sans ExtraBold"/>
                <a:sym typeface="Open Sans ExtraBold"/>
              </a:rPr>
              <a:t>Lecturer in Botany</a:t>
            </a:r>
            <a:endParaRPr sz="3800"/>
          </a:p>
          <a:p>
            <a:pPr indent="0" lvl="0" marL="0" marR="0" rtl="0" algn="l">
              <a:lnSpc>
                <a:spcPct val="100000"/>
              </a:lnSpc>
              <a:spcBef>
                <a:spcPts val="400"/>
              </a:spcBef>
              <a:spcAft>
                <a:spcPts val="0"/>
              </a:spcAft>
              <a:buClr>
                <a:srgbClr val="FFCCFF"/>
              </a:buClr>
              <a:buSzPts val="1600"/>
              <a:buFont typeface="Open Sans ExtraBold"/>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267" name="Shape 267"/>
        <p:cNvGrpSpPr/>
        <p:nvPr/>
      </p:nvGrpSpPr>
      <p:grpSpPr>
        <a:xfrm>
          <a:off x="0" y="0"/>
          <a:ext cx="0" cy="0"/>
          <a:chOff x="0" y="0"/>
          <a:chExt cx="0" cy="0"/>
        </a:xfrm>
      </p:grpSpPr>
      <p:sp>
        <p:nvSpPr>
          <p:cNvPr id="268" name="Google Shape;268;p10"/>
          <p:cNvSpPr txBox="1"/>
          <p:nvPr/>
        </p:nvSpPr>
        <p:spPr>
          <a:xfrm>
            <a:off x="381000" y="228600"/>
            <a:ext cx="8229600" cy="1143000"/>
          </a:xfrm>
          <a:prstGeom prst="rect">
            <a:avLst/>
          </a:prstGeom>
          <a:noFill/>
          <a:ln cap="sq" cmpd="sng" w="9525">
            <a:solidFill>
              <a:srgbClr val="FFFFFF"/>
            </a:solidFill>
            <a:prstDash val="solid"/>
            <a:miter lim="800000"/>
            <a:headEnd len="sm" w="sm" type="none"/>
            <a:tailEnd len="sm" w="sm" type="none"/>
          </a:ln>
        </p:spPr>
        <p:txBody>
          <a:bodyPr anchorCtr="0" anchor="ctr" bIns="46800" lIns="90000" spcFirstLastPara="1" rIns="90000" wrap="square" tIns="46800">
            <a:noAutofit/>
          </a:bodyPr>
          <a:lstStyle/>
          <a:p>
            <a:pPr indent="0" lvl="0" marL="0" marR="0" rtl="0" algn="ctr">
              <a:lnSpc>
                <a:spcPct val="100000"/>
              </a:lnSpc>
              <a:spcBef>
                <a:spcPts val="0"/>
              </a:spcBef>
              <a:spcAft>
                <a:spcPts val="0"/>
              </a:spcAft>
              <a:buClr>
                <a:srgbClr val="E3E3FF"/>
              </a:buClr>
              <a:buSzPts val="3200"/>
              <a:buFont typeface="Arial"/>
              <a:buNone/>
            </a:pPr>
            <a:r>
              <a:rPr b="0" i="0" lang="en-US" sz="3200" u="none">
                <a:solidFill>
                  <a:srgbClr val="E3E3FF"/>
                </a:solidFill>
                <a:latin typeface="Arial"/>
                <a:ea typeface="Arial"/>
                <a:cs typeface="Arial"/>
                <a:sym typeface="Arial"/>
              </a:rPr>
              <a:t>Function of chromosomes (continued)…</a:t>
            </a:r>
            <a:endParaRPr/>
          </a:p>
        </p:txBody>
      </p:sp>
      <p:sp>
        <p:nvSpPr>
          <p:cNvPr id="269" name="Google Shape;269;p10"/>
          <p:cNvSpPr/>
          <p:nvPr/>
        </p:nvSpPr>
        <p:spPr>
          <a:xfrm>
            <a:off x="304800" y="2438400"/>
            <a:ext cx="8153400" cy="4572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70" name="Google Shape;270;p10"/>
          <p:cNvSpPr txBox="1"/>
          <p:nvPr/>
        </p:nvSpPr>
        <p:spPr>
          <a:xfrm>
            <a:off x="228600" y="2378075"/>
            <a:ext cx="8305800" cy="1800225"/>
          </a:xfrm>
          <a:prstGeom prst="rect">
            <a:avLst/>
          </a:prstGeom>
          <a:noFill/>
          <a:ln>
            <a:noFill/>
          </a:ln>
        </p:spPr>
        <p:txBody>
          <a:bodyPr anchorCtr="0" anchor="t" bIns="46800" lIns="90000" spcFirstLastPara="1" rIns="90000" wrap="square" tIns="46800">
            <a:spAutoFit/>
          </a:bodyPr>
          <a:lstStyle/>
          <a:p>
            <a:pPr indent="0" lvl="0" marL="0" marR="0" rtl="0" algn="just">
              <a:lnSpc>
                <a:spcPct val="100000"/>
              </a:lnSpc>
              <a:spcBef>
                <a:spcPts val="0"/>
              </a:spcBef>
              <a:spcAft>
                <a:spcPts val="0"/>
              </a:spcAft>
              <a:buClr>
                <a:srgbClr val="FFFFFF"/>
              </a:buClr>
              <a:buSzPts val="2800"/>
              <a:buFont typeface="Arial"/>
              <a:buNone/>
            </a:pPr>
            <a:r>
              <a:rPr b="0" i="0" lang="en-US" sz="2800" u="none">
                <a:solidFill>
                  <a:srgbClr val="FFFFFF"/>
                </a:solidFill>
                <a:latin typeface="Arial"/>
                <a:ea typeface="Arial"/>
                <a:cs typeface="Arial"/>
                <a:sym typeface="Arial"/>
              </a:rPr>
              <a:t>[II]- They help in expression of different characters in an  organism by synthesizing proteins in cells. A definite protein is accumulated to produce a definite character.</a:t>
            </a:r>
            <a:endParaRPr/>
          </a:p>
        </p:txBody>
      </p:sp>
      <p:cxnSp>
        <p:nvCxnSpPr>
          <p:cNvPr id="271" name="Google Shape;271;p10"/>
          <p:cNvCxnSpPr/>
          <p:nvPr/>
        </p:nvCxnSpPr>
        <p:spPr>
          <a:xfrm>
            <a:off x="838200" y="1219200"/>
            <a:ext cx="7315200" cy="1587"/>
          </a:xfrm>
          <a:prstGeom prst="straightConnector1">
            <a:avLst/>
          </a:prstGeom>
          <a:noFill/>
          <a:ln cap="sq" cmpd="sng" w="76300">
            <a:solidFill>
              <a:srgbClr val="FF00FF"/>
            </a:solidFill>
            <a:prstDash val="solid"/>
            <a:miter lim="800000"/>
            <a:headEnd len="med" w="med" type="triangle"/>
            <a:tailEnd len="med" w="med" type="triangle"/>
          </a:ln>
        </p:spPr>
      </p:cxnSp>
      <p:sp>
        <p:nvSpPr>
          <p:cNvPr id="272" name="Google Shape;272;p10"/>
          <p:cNvSpPr/>
          <p:nvPr/>
        </p:nvSpPr>
        <p:spPr>
          <a:xfrm>
            <a:off x="6781800" y="6240462"/>
            <a:ext cx="1524000" cy="366712"/>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pic>
        <p:nvPicPr>
          <p:cNvPr id="273" name="Google Shape;273;p10"/>
          <p:cNvPicPr preferRelativeResize="0"/>
          <p:nvPr/>
        </p:nvPicPr>
        <p:blipFill rotWithShape="1">
          <a:blip r:embed="rId3">
            <a:alphaModFix/>
          </a:blip>
          <a:srcRect b="0" l="0" r="0" t="0"/>
          <a:stretch/>
        </p:blipFill>
        <p:spPr>
          <a:xfrm>
            <a:off x="4052887" y="1447800"/>
            <a:ext cx="603250" cy="8382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mph" presetID="8" presetSubtype="0">
                                  <p:stCondLst>
                                    <p:cond delay="0"/>
                                  </p:stCondLst>
                                  <p:childTnLst>
                                    <p:animRot by="-21600000">
                                      <p:cBhvr>
                                        <p:cTn dur="2000" fill="hold"/>
                                        <p:tgtEl>
                                          <p:spTgt spid="273"/>
                                        </p:tgtEl>
                                        <p:attrNameLst>
                                          <p:attrName>r</p:attrName>
                                        </p:attrNameLst>
                                      </p:cBhvr>
                                    </p:animRo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277" name="Shape 277"/>
        <p:cNvGrpSpPr/>
        <p:nvPr/>
      </p:nvGrpSpPr>
      <p:grpSpPr>
        <a:xfrm>
          <a:off x="0" y="0"/>
          <a:ext cx="0" cy="0"/>
          <a:chOff x="0" y="0"/>
          <a:chExt cx="0" cy="0"/>
        </a:xfrm>
      </p:grpSpPr>
      <p:sp>
        <p:nvSpPr>
          <p:cNvPr id="278" name="Google Shape;278;p11"/>
          <p:cNvSpPr txBox="1"/>
          <p:nvPr>
            <p:ph type="title"/>
          </p:nvPr>
        </p:nvSpPr>
        <p:spPr>
          <a:xfrm>
            <a:off x="457200" y="228600"/>
            <a:ext cx="8229600" cy="1143000"/>
          </a:xfrm>
          <a:prstGeom prst="rect">
            <a:avLst/>
          </a:prstGeom>
          <a:noFill/>
          <a:ln>
            <a:noFill/>
          </a:ln>
        </p:spPr>
        <p:txBody>
          <a:bodyPr anchorCtr="0" anchor="ctr" bIns="46800" lIns="90000" spcFirstLastPara="1" rIns="90000" wrap="square" tIns="46800">
            <a:noAutofit/>
          </a:bodyPr>
          <a:lstStyle/>
          <a:p>
            <a:pPr indent="0" lvl="0" marL="0" rtl="0" algn="ctr">
              <a:lnSpc>
                <a:spcPct val="100000"/>
              </a:lnSpc>
              <a:spcBef>
                <a:spcPts val="0"/>
              </a:spcBef>
              <a:spcAft>
                <a:spcPts val="0"/>
              </a:spcAft>
              <a:buClr>
                <a:srgbClr val="E3E3FF"/>
              </a:buClr>
              <a:buSzPts val="3200"/>
              <a:buFont typeface="Arial"/>
              <a:buNone/>
            </a:pPr>
            <a:r>
              <a:rPr b="0" i="0" lang="en-US" sz="3200" u="none">
                <a:solidFill>
                  <a:srgbClr val="E3E3FF"/>
                </a:solidFill>
                <a:latin typeface="Arial"/>
                <a:ea typeface="Arial"/>
                <a:cs typeface="Arial"/>
                <a:sym typeface="Arial"/>
              </a:rPr>
              <a:t>Function of chromosomes (continued)…</a:t>
            </a:r>
            <a:endParaRPr/>
          </a:p>
        </p:txBody>
      </p:sp>
      <p:cxnSp>
        <p:nvCxnSpPr>
          <p:cNvPr id="279" name="Google Shape;279;p11"/>
          <p:cNvCxnSpPr/>
          <p:nvPr/>
        </p:nvCxnSpPr>
        <p:spPr>
          <a:xfrm>
            <a:off x="609600" y="1143000"/>
            <a:ext cx="7924800" cy="1587"/>
          </a:xfrm>
          <a:prstGeom prst="straightConnector1">
            <a:avLst/>
          </a:prstGeom>
          <a:noFill/>
          <a:ln cap="sq" cmpd="sng" w="76300">
            <a:solidFill>
              <a:srgbClr val="FF99CC"/>
            </a:solidFill>
            <a:prstDash val="solid"/>
            <a:miter lim="800000"/>
            <a:headEnd len="med" w="med" type="triangle"/>
            <a:tailEnd len="med" w="med" type="triangle"/>
          </a:ln>
        </p:spPr>
      </p:cxnSp>
      <p:pic>
        <p:nvPicPr>
          <p:cNvPr id="280" name="Google Shape;280;p11"/>
          <p:cNvPicPr preferRelativeResize="0"/>
          <p:nvPr/>
        </p:nvPicPr>
        <p:blipFill rotWithShape="1">
          <a:blip r:embed="rId3">
            <a:alphaModFix/>
          </a:blip>
          <a:srcRect b="0" l="0" r="0" t="0"/>
          <a:stretch/>
        </p:blipFill>
        <p:spPr>
          <a:xfrm>
            <a:off x="4065587" y="1371600"/>
            <a:ext cx="519112" cy="762000"/>
          </a:xfrm>
          <a:prstGeom prst="rect">
            <a:avLst/>
          </a:prstGeom>
          <a:noFill/>
          <a:ln>
            <a:noFill/>
          </a:ln>
        </p:spPr>
      </p:pic>
      <p:sp>
        <p:nvSpPr>
          <p:cNvPr id="281" name="Google Shape;281;p11"/>
          <p:cNvSpPr txBox="1"/>
          <p:nvPr/>
        </p:nvSpPr>
        <p:spPr>
          <a:xfrm>
            <a:off x="342900" y="2360625"/>
            <a:ext cx="8458200" cy="833400"/>
          </a:xfrm>
          <a:prstGeom prst="rect">
            <a:avLst/>
          </a:prstGeom>
          <a:noFill/>
          <a:ln cap="sq" cmpd="sng" w="9525">
            <a:solidFill>
              <a:srgbClr val="EC2510"/>
            </a:solidFill>
            <a:prstDash val="solid"/>
            <a:miter lim="800000"/>
            <a:headEnd len="sm" w="sm" type="none"/>
            <a:tailEnd len="sm" w="sm" type="none"/>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FFFFFF"/>
              </a:buClr>
              <a:buSzPts val="2400"/>
              <a:buFont typeface="Arial"/>
              <a:buNone/>
            </a:pPr>
            <a:r>
              <a:rPr b="1" i="0" lang="en-US" sz="2400" u="none">
                <a:solidFill>
                  <a:srgbClr val="FFFFFF"/>
                </a:solidFill>
                <a:latin typeface="Arial"/>
                <a:ea typeface="Arial"/>
                <a:cs typeface="Arial"/>
                <a:sym typeface="Arial"/>
              </a:rPr>
              <a:t>[III]- As carrier of genes they transmit characters from          generation to generation ,  i.e. parents to offspring.</a:t>
            </a:r>
            <a:endParaRPr/>
          </a:p>
        </p:txBody>
      </p:sp>
      <p:sp>
        <p:nvSpPr>
          <p:cNvPr id="282" name="Google Shape;282;p11"/>
          <p:cNvSpPr txBox="1"/>
          <p:nvPr/>
        </p:nvSpPr>
        <p:spPr>
          <a:xfrm>
            <a:off x="228600" y="3886200"/>
            <a:ext cx="8305800" cy="833400"/>
          </a:xfrm>
          <a:prstGeom prst="rect">
            <a:avLst/>
          </a:prstGeom>
          <a:noFill/>
          <a:ln cap="sq" cmpd="sng" w="9525">
            <a:solidFill>
              <a:srgbClr val="00FF00"/>
            </a:solidFill>
            <a:prstDash val="solid"/>
            <a:miter lim="800000"/>
            <a:headEnd len="sm" w="sm" type="none"/>
            <a:tailEnd len="sm" w="sm" type="none"/>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FFFFFF"/>
              </a:buClr>
              <a:buSzPts val="2400"/>
              <a:buFont typeface="Arial"/>
              <a:buNone/>
            </a:pPr>
            <a:r>
              <a:rPr b="1" i="0" lang="en-US" sz="2400" u="none">
                <a:solidFill>
                  <a:srgbClr val="FFFFFF"/>
                </a:solidFill>
                <a:latin typeface="Arial"/>
                <a:ea typeface="Arial"/>
                <a:cs typeface="Arial"/>
                <a:sym typeface="Arial"/>
              </a:rPr>
              <a:t>[IV]- The chromosomes control the physiological and         biochemical processes in the body of the organism.</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mph" presetID="8" presetSubtype="0">
                                  <p:stCondLst>
                                    <p:cond delay="0"/>
                                  </p:stCondLst>
                                  <p:childTnLst>
                                    <p:animRot by="-21600000">
                                      <p:cBhvr>
                                        <p:cTn dur="2000" fill="hold"/>
                                        <p:tgtEl>
                                          <p:spTgt spid="280"/>
                                        </p:tgtEl>
                                        <p:attrNameLst>
                                          <p:attrName>r</p:attrName>
                                        </p:attrNameLst>
                                      </p:cBhvr>
                                    </p:animRo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281"/>
                                        </p:tgtEl>
                                        <p:attrNameLst>
                                          <p:attrName>style.visibility</p:attrName>
                                        </p:attrNameLst>
                                      </p:cBhvr>
                                      <p:to>
                                        <p:strVal val="visible"/>
                                      </p:to>
                                    </p:set>
                                    <p:animEffect filter="fade" transition="in">
                                      <p:cBhvr>
                                        <p:cTn dur="1000"/>
                                        <p:tgtEl>
                                          <p:spTgt spid="281"/>
                                        </p:tgtEl>
                                      </p:cBhvr>
                                    </p:animEffect>
                                  </p:childTnLst>
                                </p:cTn>
                              </p:par>
                            </p:childTnLst>
                          </p:cTn>
                        </p:par>
                        <p:par>
                          <p:cTn fill="hold">
                            <p:stCondLst>
                              <p:cond delay="3000"/>
                            </p:stCondLst>
                            <p:childTnLst>
                              <p:par>
                                <p:cTn fill="hold" nodeType="afterEffect" presetClass="entr" presetID="10" presetSubtype="0">
                                  <p:stCondLst>
                                    <p:cond delay="0"/>
                                  </p:stCondLst>
                                  <p:childTnLst>
                                    <p:set>
                                      <p:cBhvr>
                                        <p:cTn dur="1" fill="hold">
                                          <p:stCondLst>
                                            <p:cond delay="0"/>
                                          </p:stCondLst>
                                        </p:cTn>
                                        <p:tgtEl>
                                          <p:spTgt spid="282"/>
                                        </p:tgtEl>
                                        <p:attrNameLst>
                                          <p:attrName>style.visibility</p:attrName>
                                        </p:attrNameLst>
                                      </p:cBhvr>
                                      <p:to>
                                        <p:strVal val="visible"/>
                                      </p:to>
                                    </p:set>
                                    <p:animEffect filter="fade" transition="in">
                                      <p:cBhvr>
                                        <p:cTn dur="500"/>
                                        <p:tgtEl>
                                          <p:spTgt spid="2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g1093926a906_0_100"/>
          <p:cNvSpPr txBox="1"/>
          <p:nvPr>
            <p:ph idx="1" type="body"/>
          </p:nvPr>
        </p:nvSpPr>
        <p:spPr>
          <a:xfrm>
            <a:off x="457200" y="1600200"/>
            <a:ext cx="8228100" cy="4494300"/>
          </a:xfrm>
          <a:prstGeom prst="rect">
            <a:avLst/>
          </a:prstGeom>
        </p:spPr>
        <p:txBody>
          <a:bodyPr anchorCtr="0" anchor="t" bIns="46800" lIns="90000" spcFirstLastPara="1" rIns="90000" wrap="square" tIns="46800">
            <a:noAutofit/>
          </a:bodyPr>
          <a:lstStyle/>
          <a:p>
            <a:pPr indent="0" lvl="0" marL="0" rtl="0" algn="l">
              <a:spcBef>
                <a:spcPts val="800"/>
              </a:spcBef>
              <a:spcAft>
                <a:spcPts val="0"/>
              </a:spcAft>
              <a:buNone/>
            </a:pPr>
            <a:r>
              <a:t/>
            </a:r>
            <a:endParaRPr b="1" sz="6100"/>
          </a:p>
          <a:p>
            <a:pPr indent="0" lvl="0" marL="0" rtl="0" algn="l">
              <a:spcBef>
                <a:spcPts val="800"/>
              </a:spcBef>
              <a:spcAft>
                <a:spcPts val="0"/>
              </a:spcAft>
              <a:buNone/>
            </a:pPr>
            <a:r>
              <a:t/>
            </a:r>
            <a:endParaRPr b="1" sz="6100"/>
          </a:p>
          <a:p>
            <a:pPr indent="0" lvl="0" marL="0" rtl="0" algn="l">
              <a:spcBef>
                <a:spcPts val="800"/>
              </a:spcBef>
              <a:spcAft>
                <a:spcPts val="0"/>
              </a:spcAft>
              <a:buNone/>
            </a:pPr>
            <a:r>
              <a:rPr b="1" lang="en-US" sz="6100"/>
              <a:t>Thank You</a:t>
            </a:r>
            <a:endParaRPr b="1" sz="61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87" name="Shape 87"/>
        <p:cNvGrpSpPr/>
        <p:nvPr/>
      </p:nvGrpSpPr>
      <p:grpSpPr>
        <a:xfrm>
          <a:off x="0" y="0"/>
          <a:ext cx="0" cy="0"/>
          <a:chOff x="0" y="0"/>
          <a:chExt cx="0" cy="0"/>
        </a:xfrm>
      </p:grpSpPr>
      <p:sp>
        <p:nvSpPr>
          <p:cNvPr id="88" name="Google Shape;88;p2"/>
          <p:cNvSpPr txBox="1"/>
          <p:nvPr>
            <p:ph type="title"/>
          </p:nvPr>
        </p:nvSpPr>
        <p:spPr>
          <a:xfrm>
            <a:off x="304800" y="609600"/>
            <a:ext cx="8686800" cy="1143000"/>
          </a:xfrm>
          <a:prstGeom prst="rect">
            <a:avLst/>
          </a:prstGeom>
          <a:noFill/>
          <a:ln>
            <a:noFill/>
          </a:ln>
        </p:spPr>
        <p:txBody>
          <a:bodyPr anchorCtr="0" anchor="ctr" bIns="46800" lIns="90000" spcFirstLastPara="1" rIns="90000" wrap="square" tIns="46800">
            <a:noAutofit/>
          </a:bodyPr>
          <a:lstStyle/>
          <a:p>
            <a:pPr indent="0" lvl="0" marL="0" rtl="0" algn="ctr">
              <a:lnSpc>
                <a:spcPct val="100000"/>
              </a:lnSpc>
              <a:spcBef>
                <a:spcPts val="0"/>
              </a:spcBef>
              <a:spcAft>
                <a:spcPts val="0"/>
              </a:spcAft>
              <a:buClr>
                <a:srgbClr val="CC3300"/>
              </a:buClr>
              <a:buSzPts val="3600"/>
              <a:buFont typeface="Arial"/>
              <a:buNone/>
            </a:pPr>
            <a:r>
              <a:rPr b="1" i="0" lang="en-US" sz="3600" u="none">
                <a:solidFill>
                  <a:srgbClr val="CC3300"/>
                </a:solidFill>
                <a:latin typeface="Arial"/>
                <a:ea typeface="Arial"/>
                <a:cs typeface="Arial"/>
                <a:sym typeface="Arial"/>
              </a:rPr>
              <a:t>DEFINITION OF CHROMOSOME</a:t>
            </a:r>
            <a:endParaRPr/>
          </a:p>
        </p:txBody>
      </p:sp>
      <p:sp>
        <p:nvSpPr>
          <p:cNvPr id="89" name="Google Shape;89;p2"/>
          <p:cNvSpPr txBox="1"/>
          <p:nvPr/>
        </p:nvSpPr>
        <p:spPr>
          <a:xfrm>
            <a:off x="228600" y="2057400"/>
            <a:ext cx="8686800" cy="3248025"/>
          </a:xfrm>
          <a:prstGeom prst="rect">
            <a:avLst/>
          </a:prstGeom>
          <a:noFill/>
          <a:ln>
            <a:noFill/>
          </a:ln>
        </p:spPr>
        <p:txBody>
          <a:bodyPr anchorCtr="0" anchor="t" bIns="46800" lIns="90000" spcFirstLastPara="1" rIns="90000" wrap="square" tIns="46800">
            <a:noAutofit/>
          </a:bodyPr>
          <a:lstStyle/>
          <a:p>
            <a:pPr indent="-341312" lvl="0" marL="342900" marR="0" rtl="0" algn="just">
              <a:lnSpc>
                <a:spcPct val="100000"/>
              </a:lnSpc>
              <a:spcBef>
                <a:spcPts val="0"/>
              </a:spcBef>
              <a:spcAft>
                <a:spcPts val="0"/>
              </a:spcAft>
              <a:buClr>
                <a:srgbClr val="FFFFFF"/>
              </a:buClr>
              <a:buSzPts val="2400"/>
              <a:buFont typeface="Times New Roman"/>
              <a:buNone/>
            </a:pPr>
            <a:r>
              <a:rPr b="0" i="0" lang="en-US" sz="2400" u="none">
                <a:solidFill>
                  <a:srgbClr val="FFFFFF"/>
                </a:solidFill>
                <a:latin typeface="Times New Roman"/>
                <a:ea typeface="Times New Roman"/>
                <a:cs typeface="Times New Roman"/>
                <a:sym typeface="Times New Roman"/>
              </a:rPr>
              <a:t>It is a combination of two words, i.e., “</a:t>
            </a:r>
            <a:r>
              <a:rPr b="1" i="0" lang="en-US" sz="2400" u="none">
                <a:solidFill>
                  <a:srgbClr val="66FF33"/>
                </a:solidFill>
                <a:latin typeface="Times New Roman"/>
                <a:ea typeface="Times New Roman"/>
                <a:cs typeface="Times New Roman"/>
                <a:sym typeface="Times New Roman"/>
              </a:rPr>
              <a:t>Chroma</a:t>
            </a:r>
            <a:r>
              <a:rPr b="0" i="0" lang="en-US" sz="2400" u="none">
                <a:solidFill>
                  <a:srgbClr val="FFFFFF"/>
                </a:solidFill>
                <a:latin typeface="Times New Roman"/>
                <a:ea typeface="Times New Roman"/>
                <a:cs typeface="Times New Roman"/>
                <a:sym typeface="Times New Roman"/>
              </a:rPr>
              <a:t>”-means ‘</a:t>
            </a:r>
            <a:r>
              <a:rPr b="1" i="0" lang="en-US" sz="2400" u="none">
                <a:solidFill>
                  <a:srgbClr val="FF9900"/>
                </a:solidFill>
                <a:latin typeface="Times New Roman"/>
                <a:ea typeface="Times New Roman"/>
                <a:cs typeface="Times New Roman"/>
                <a:sym typeface="Times New Roman"/>
              </a:rPr>
              <a:t>colour</a:t>
            </a:r>
            <a:r>
              <a:rPr b="0" i="0" lang="en-US" sz="2400" u="none">
                <a:solidFill>
                  <a:srgbClr val="FFFFFF"/>
                </a:solidFill>
                <a:latin typeface="Times New Roman"/>
                <a:ea typeface="Times New Roman"/>
                <a:cs typeface="Times New Roman"/>
                <a:sym typeface="Times New Roman"/>
              </a:rPr>
              <a:t>’ and “</a:t>
            </a:r>
            <a:r>
              <a:rPr b="1" i="0" lang="en-US" sz="2400" u="none">
                <a:solidFill>
                  <a:srgbClr val="00FF00"/>
                </a:solidFill>
                <a:latin typeface="Times New Roman"/>
                <a:ea typeface="Times New Roman"/>
                <a:cs typeface="Times New Roman"/>
                <a:sym typeface="Times New Roman"/>
              </a:rPr>
              <a:t>Somes</a:t>
            </a:r>
            <a:r>
              <a:rPr b="0" i="0" lang="en-US" sz="2400" u="none">
                <a:solidFill>
                  <a:srgbClr val="FFFFFF"/>
                </a:solidFill>
                <a:latin typeface="Times New Roman"/>
                <a:ea typeface="Times New Roman"/>
                <a:cs typeface="Times New Roman"/>
                <a:sym typeface="Times New Roman"/>
              </a:rPr>
              <a:t>”-means ‘</a:t>
            </a:r>
            <a:r>
              <a:rPr b="1" i="0" lang="en-US" sz="2400" u="none">
                <a:solidFill>
                  <a:srgbClr val="FF9900"/>
                </a:solidFill>
                <a:latin typeface="Times New Roman"/>
                <a:ea typeface="Times New Roman"/>
                <a:cs typeface="Times New Roman"/>
                <a:sym typeface="Times New Roman"/>
              </a:rPr>
              <a:t>body</a:t>
            </a:r>
            <a:r>
              <a:rPr b="0" i="0" lang="en-US" sz="2400" u="none">
                <a:solidFill>
                  <a:srgbClr val="FFFFFF"/>
                </a:solidFill>
                <a:latin typeface="Times New Roman"/>
                <a:ea typeface="Times New Roman"/>
                <a:cs typeface="Times New Roman"/>
                <a:sym typeface="Times New Roman"/>
              </a:rPr>
              <a:t>’.</a:t>
            </a:r>
            <a:endParaRPr/>
          </a:p>
          <a:p>
            <a:pPr indent="-341312" lvl="0" marL="342900" marR="0" rtl="0" algn="just">
              <a:lnSpc>
                <a:spcPct val="100000"/>
              </a:lnSpc>
              <a:spcBef>
                <a:spcPts val="600"/>
              </a:spcBef>
              <a:spcAft>
                <a:spcPts val="0"/>
              </a:spcAft>
              <a:buClr>
                <a:srgbClr val="FFFFFF"/>
              </a:buClr>
              <a:buSzPts val="2400"/>
              <a:buFont typeface="Arial"/>
              <a:buNone/>
            </a:pPr>
            <a:r>
              <a:t/>
            </a:r>
            <a:endParaRPr b="0" i="0" sz="2400" u="none">
              <a:solidFill>
                <a:srgbClr val="FFFFFF"/>
              </a:solidFill>
              <a:latin typeface="Times New Roman"/>
              <a:ea typeface="Times New Roman"/>
              <a:cs typeface="Times New Roman"/>
              <a:sym typeface="Times New Roman"/>
            </a:endParaRPr>
          </a:p>
          <a:p>
            <a:pPr indent="-341312" lvl="0" marL="342900" marR="0" rtl="0" algn="just">
              <a:lnSpc>
                <a:spcPct val="100000"/>
              </a:lnSpc>
              <a:spcBef>
                <a:spcPts val="600"/>
              </a:spcBef>
              <a:spcAft>
                <a:spcPts val="0"/>
              </a:spcAft>
              <a:buClr>
                <a:srgbClr val="FFFFFF"/>
              </a:buClr>
              <a:buSzPts val="2400"/>
              <a:buFont typeface="Times New Roman"/>
              <a:buNone/>
            </a:pPr>
            <a:r>
              <a:rPr b="0" i="0" lang="en-US" sz="2400" u="none">
                <a:solidFill>
                  <a:srgbClr val="FFFFFF"/>
                </a:solidFill>
                <a:latin typeface="Times New Roman"/>
                <a:ea typeface="Times New Roman"/>
                <a:cs typeface="Times New Roman"/>
                <a:sym typeface="Times New Roman"/>
              </a:rPr>
              <a:t>     So the coloured thread like bodies present in the nucleoplasm of the living cells, which helps in the inheritance (transmission) of characters  in form of Genes from generation to generation are known as </a:t>
            </a:r>
            <a:r>
              <a:rPr b="1" i="0" lang="en-US" sz="2400" u="none">
                <a:solidFill>
                  <a:srgbClr val="FF99FF"/>
                </a:solidFill>
                <a:latin typeface="Times New Roman"/>
                <a:ea typeface="Times New Roman"/>
                <a:cs typeface="Times New Roman"/>
                <a:sym typeface="Times New Roman"/>
              </a:rPr>
              <a:t>CHROMOSOMES.</a:t>
            </a:r>
            <a:r>
              <a:rPr b="1" i="0" lang="en-US" sz="2400" u="none">
                <a:solidFill>
                  <a:srgbClr val="00FFCC"/>
                </a:solidFill>
                <a:latin typeface="Times New Roman"/>
                <a:ea typeface="Times New Roman"/>
                <a:cs typeface="Times New Roman"/>
                <a:sym typeface="Times New Roman"/>
              </a:rPr>
              <a:t>   </a:t>
            </a:r>
            <a:endParaRPr/>
          </a:p>
          <a:p>
            <a:pPr indent="0" lvl="0" marL="0" marR="0" rtl="0" algn="l">
              <a:lnSpc>
                <a:spcPct val="100000"/>
              </a:lnSpc>
              <a:spcBef>
                <a:spcPts val="0"/>
              </a:spcBef>
              <a:spcAft>
                <a:spcPts val="0"/>
              </a:spcAft>
              <a:buNone/>
            </a:pPr>
            <a:r>
              <a:t/>
            </a:r>
            <a:endParaRPr b="1" i="0" sz="2400" u="none">
              <a:solidFill>
                <a:srgbClr val="00FFCC"/>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2000"/>
                                        <p:tgtEl>
                                          <p:spTgt spid="88"/>
                                        </p:tgtEl>
                                      </p:cBhvr>
                                    </p:animEffect>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89">
                                            <p:txEl>
                                              <p:pRg end="0" st="0"/>
                                            </p:txEl>
                                          </p:spTgt>
                                        </p:tgtEl>
                                        <p:attrNameLst>
                                          <p:attrName>style.visibility</p:attrName>
                                        </p:attrNameLst>
                                      </p:cBhvr>
                                      <p:to>
                                        <p:strVal val="visible"/>
                                      </p:to>
                                    </p:set>
                                    <p:animEffect filter="fade" transition="in">
                                      <p:cBhvr>
                                        <p:cTn dur="2000"/>
                                        <p:tgtEl>
                                          <p:spTgt spid="89">
                                            <p:txEl>
                                              <p:pRg end="0" st="0"/>
                                            </p:txEl>
                                          </p:spTgt>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89">
                                            <p:txEl>
                                              <p:pRg end="1" st="1"/>
                                            </p:txEl>
                                          </p:spTgt>
                                        </p:tgtEl>
                                        <p:attrNameLst>
                                          <p:attrName>style.visibility</p:attrName>
                                        </p:attrNameLst>
                                      </p:cBhvr>
                                      <p:to>
                                        <p:strVal val="visible"/>
                                      </p:to>
                                    </p:set>
                                    <p:animEffect filter="fade" transition="in">
                                      <p:cBhvr>
                                        <p:cTn dur="2000"/>
                                        <p:tgtEl>
                                          <p:spTgt spid="89">
                                            <p:txEl>
                                              <p:pRg end="1" st="1"/>
                                            </p:txEl>
                                          </p:spTgt>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89">
                                            <p:txEl>
                                              <p:pRg end="2" st="2"/>
                                            </p:txEl>
                                          </p:spTgt>
                                        </p:tgtEl>
                                        <p:attrNameLst>
                                          <p:attrName>style.visibility</p:attrName>
                                        </p:attrNameLst>
                                      </p:cBhvr>
                                      <p:to>
                                        <p:strVal val="visible"/>
                                      </p:to>
                                    </p:set>
                                    <p:animEffect filter="fade" transition="in">
                                      <p:cBhvr>
                                        <p:cTn dur="2000"/>
                                        <p:tgtEl>
                                          <p:spTgt spid="89">
                                            <p:txEl>
                                              <p:pRg end="2" st="2"/>
                                            </p:txEl>
                                          </p:spTgt>
                                        </p:tgtEl>
                                      </p:cBhvr>
                                    </p:animEffec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89">
                                            <p:txEl>
                                              <p:pRg end="3" st="3"/>
                                            </p:txEl>
                                          </p:spTgt>
                                        </p:tgtEl>
                                        <p:attrNameLst>
                                          <p:attrName>style.visibility</p:attrName>
                                        </p:attrNameLst>
                                      </p:cBhvr>
                                      <p:to>
                                        <p:strVal val="visible"/>
                                      </p:to>
                                    </p:set>
                                    <p:animEffect filter="fade" transition="in">
                                      <p:cBhvr>
                                        <p:cTn dur="2000"/>
                                        <p:tgtEl>
                                          <p:spTgt spid="89">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93" name="Shape 93"/>
        <p:cNvGrpSpPr/>
        <p:nvPr/>
      </p:nvGrpSpPr>
      <p:grpSpPr>
        <a:xfrm>
          <a:off x="0" y="0"/>
          <a:ext cx="0" cy="0"/>
          <a:chOff x="0" y="0"/>
          <a:chExt cx="0" cy="0"/>
        </a:xfrm>
      </p:grpSpPr>
      <p:sp>
        <p:nvSpPr>
          <p:cNvPr id="94" name="Google Shape;94;p3"/>
          <p:cNvSpPr txBox="1"/>
          <p:nvPr>
            <p:ph type="title"/>
          </p:nvPr>
        </p:nvSpPr>
        <p:spPr>
          <a:xfrm>
            <a:off x="457200" y="381000"/>
            <a:ext cx="8229600" cy="1143000"/>
          </a:xfrm>
          <a:prstGeom prst="rect">
            <a:avLst/>
          </a:prstGeom>
          <a:noFill/>
          <a:ln>
            <a:noFill/>
          </a:ln>
        </p:spPr>
        <p:txBody>
          <a:bodyPr anchorCtr="0" anchor="ctr" bIns="46800" lIns="90000" spcFirstLastPara="1" rIns="90000" wrap="square" tIns="46800">
            <a:noAutofit/>
          </a:bodyPr>
          <a:lstStyle/>
          <a:p>
            <a:pPr indent="0" lvl="0" marL="0" rtl="0" algn="ctr">
              <a:lnSpc>
                <a:spcPct val="100000"/>
              </a:lnSpc>
              <a:spcBef>
                <a:spcPts val="0"/>
              </a:spcBef>
              <a:spcAft>
                <a:spcPts val="0"/>
              </a:spcAft>
              <a:buClr>
                <a:srgbClr val="CC0066"/>
              </a:buClr>
              <a:buSzPts val="3600"/>
              <a:buFont typeface="Arial"/>
              <a:buNone/>
            </a:pPr>
            <a:r>
              <a:rPr b="1" i="0" lang="en-US" sz="3600" u="none">
                <a:solidFill>
                  <a:srgbClr val="CC0066"/>
                </a:solidFill>
                <a:latin typeface="Arial"/>
                <a:ea typeface="Arial"/>
                <a:cs typeface="Arial"/>
                <a:sym typeface="Arial"/>
              </a:rPr>
              <a:t>NUMBER OF CHROMOSOMES</a:t>
            </a:r>
            <a:endParaRPr/>
          </a:p>
        </p:txBody>
      </p:sp>
      <p:sp>
        <p:nvSpPr>
          <p:cNvPr id="95" name="Google Shape;95;p3"/>
          <p:cNvSpPr txBox="1"/>
          <p:nvPr/>
        </p:nvSpPr>
        <p:spPr>
          <a:xfrm>
            <a:off x="228600" y="1524000"/>
            <a:ext cx="8686800" cy="4558200"/>
          </a:xfrm>
          <a:prstGeom prst="rect">
            <a:avLst/>
          </a:prstGeom>
          <a:noFill/>
          <a:ln>
            <a:noFill/>
          </a:ln>
        </p:spPr>
        <p:txBody>
          <a:bodyPr anchorCtr="0" anchor="t" bIns="46800" lIns="90000" spcFirstLastPara="1" rIns="90000" wrap="square" tIns="46800">
            <a:spAutoFit/>
          </a:bodyPr>
          <a:lstStyle/>
          <a:p>
            <a:pPr indent="0" lvl="0" marL="0" marR="0" rtl="0" algn="just">
              <a:lnSpc>
                <a:spcPct val="100000"/>
              </a:lnSpc>
              <a:spcBef>
                <a:spcPts val="0"/>
              </a:spcBef>
              <a:spcAft>
                <a:spcPts val="0"/>
              </a:spcAft>
              <a:buClr>
                <a:srgbClr val="FFFFFF"/>
              </a:buClr>
              <a:buSzPts val="2000"/>
              <a:buFont typeface="Arial"/>
              <a:buNone/>
            </a:pPr>
            <a:r>
              <a:rPr b="0" i="0" lang="en-US" sz="2000" u="none">
                <a:solidFill>
                  <a:srgbClr val="FFFFFF"/>
                </a:solidFill>
                <a:latin typeface="Arial"/>
                <a:ea typeface="Arial"/>
                <a:cs typeface="Arial"/>
                <a:sym typeface="Arial"/>
              </a:rPr>
              <a:t>The number of chromosomes per organism is always a definite number, Which is said as Diploid (2n) no., but gametes, sperms, ova etc. carry Haploid (n) number.  Some examples are given below.</a:t>
            </a:r>
            <a:endParaRPr/>
          </a:p>
          <a:p>
            <a:pPr indent="0" lvl="0" marL="0" marR="0" rtl="0" algn="just">
              <a:lnSpc>
                <a:spcPct val="100000"/>
              </a:lnSpc>
              <a:spcBef>
                <a:spcPts val="1200"/>
              </a:spcBef>
              <a:spcAft>
                <a:spcPts val="0"/>
              </a:spcAft>
              <a:buClr>
                <a:srgbClr val="FFFFFF"/>
              </a:buClr>
              <a:buSzPts val="2000"/>
              <a:buFont typeface="Arial"/>
              <a:buNone/>
            </a:pPr>
            <a:r>
              <a:t/>
            </a:r>
            <a:endParaRPr b="0" i="0" sz="2000" u="none">
              <a:solidFill>
                <a:srgbClr val="FFFFFF"/>
              </a:solidFill>
              <a:latin typeface="Arial"/>
              <a:ea typeface="Arial"/>
              <a:cs typeface="Arial"/>
              <a:sym typeface="Arial"/>
            </a:endParaRPr>
          </a:p>
          <a:p>
            <a:pPr indent="0" lvl="0" marL="0" marR="0" rtl="0" algn="l">
              <a:lnSpc>
                <a:spcPct val="100000"/>
              </a:lnSpc>
              <a:spcBef>
                <a:spcPts val="0"/>
              </a:spcBef>
              <a:spcAft>
                <a:spcPts val="0"/>
              </a:spcAft>
              <a:buClr>
                <a:srgbClr val="FFFFFF"/>
              </a:buClr>
              <a:buSzPts val="2000"/>
              <a:buFont typeface="Arial"/>
              <a:buNone/>
            </a:pPr>
            <a:r>
              <a:rPr b="0" i="0" lang="en-US" sz="2000" u="none">
                <a:solidFill>
                  <a:srgbClr val="FFFFFF"/>
                </a:solidFill>
                <a:latin typeface="Arial"/>
                <a:ea typeface="Arial"/>
                <a:cs typeface="Arial"/>
                <a:sym typeface="Arial"/>
              </a:rPr>
              <a:t>	Name of the	Diploid No.	Name of the	Diploid No.		</a:t>
            </a:r>
            <a:endParaRPr/>
          </a:p>
          <a:p>
            <a:pPr indent="0" lvl="0" marL="0" marR="0" rtl="0" algn="l">
              <a:lnSpc>
                <a:spcPct val="100000"/>
              </a:lnSpc>
              <a:spcBef>
                <a:spcPts val="0"/>
              </a:spcBef>
              <a:spcAft>
                <a:spcPts val="0"/>
              </a:spcAft>
              <a:buClr>
                <a:srgbClr val="FFFFFF"/>
              </a:buClr>
              <a:buSzPts val="2000"/>
              <a:buFont typeface="Arial"/>
              <a:buNone/>
            </a:pPr>
            <a:r>
              <a:rPr b="0" i="0" lang="en-US" sz="2000" u="none">
                <a:solidFill>
                  <a:srgbClr val="FFFFFF"/>
                </a:solidFill>
                <a:latin typeface="Arial"/>
                <a:ea typeface="Arial"/>
                <a:cs typeface="Arial"/>
                <a:sym typeface="Arial"/>
              </a:rPr>
              <a:t>              </a:t>
            </a:r>
            <a:r>
              <a:rPr b="0" i="0" lang="en-US" sz="2000" u="sng">
                <a:solidFill>
                  <a:srgbClr val="FFFFFF"/>
                </a:solidFill>
                <a:latin typeface="Arial"/>
                <a:ea typeface="Arial"/>
                <a:cs typeface="Arial"/>
                <a:sym typeface="Arial"/>
              </a:rPr>
              <a:t>organism</a:t>
            </a:r>
            <a:r>
              <a:rPr b="0" i="0" lang="en-US" sz="2000" u="none">
                <a:solidFill>
                  <a:srgbClr val="FFFFFF"/>
                </a:solidFill>
                <a:latin typeface="Arial"/>
                <a:ea typeface="Arial"/>
                <a:cs typeface="Arial"/>
                <a:sym typeface="Arial"/>
              </a:rPr>
              <a:t>	   </a:t>
            </a:r>
            <a:r>
              <a:rPr b="0" i="0" lang="en-US" sz="2000" u="sng">
                <a:solidFill>
                  <a:srgbClr val="FFFFFF"/>
                </a:solidFill>
                <a:latin typeface="Arial"/>
                <a:ea typeface="Arial"/>
                <a:cs typeface="Arial"/>
                <a:sym typeface="Arial"/>
              </a:rPr>
              <a:t>(2n)</a:t>
            </a:r>
            <a:r>
              <a:rPr b="0" i="0" lang="en-US" sz="2000" u="none">
                <a:solidFill>
                  <a:srgbClr val="FFFFFF"/>
                </a:solidFill>
                <a:latin typeface="Arial"/>
                <a:ea typeface="Arial"/>
                <a:cs typeface="Arial"/>
                <a:sym typeface="Arial"/>
              </a:rPr>
              <a:t>                   </a:t>
            </a:r>
            <a:r>
              <a:rPr b="0" i="0" lang="en-US" sz="2000" u="sng">
                <a:solidFill>
                  <a:srgbClr val="FFFFFF"/>
                </a:solidFill>
                <a:latin typeface="Arial"/>
                <a:ea typeface="Arial"/>
                <a:cs typeface="Arial"/>
                <a:sym typeface="Arial"/>
              </a:rPr>
              <a:t>organism</a:t>
            </a:r>
            <a:r>
              <a:rPr b="0" i="0" lang="en-US" sz="2000" u="none">
                <a:solidFill>
                  <a:srgbClr val="FFFFFF"/>
                </a:solidFill>
                <a:latin typeface="Arial"/>
                <a:ea typeface="Arial"/>
                <a:cs typeface="Arial"/>
                <a:sym typeface="Arial"/>
              </a:rPr>
              <a:t>	   </a:t>
            </a:r>
            <a:r>
              <a:rPr b="0" i="0" lang="en-US" sz="2000" u="sng">
                <a:solidFill>
                  <a:srgbClr val="FFFFFF"/>
                </a:solidFill>
                <a:latin typeface="Arial"/>
                <a:ea typeface="Arial"/>
                <a:cs typeface="Arial"/>
                <a:sym typeface="Arial"/>
              </a:rPr>
              <a:t>(2n)</a:t>
            </a:r>
            <a:endParaRPr/>
          </a:p>
          <a:p>
            <a:pPr indent="0" lvl="0" marL="0" marR="0" rtl="0" algn="l">
              <a:lnSpc>
                <a:spcPct val="100000"/>
              </a:lnSpc>
              <a:spcBef>
                <a:spcPts val="0"/>
              </a:spcBef>
              <a:spcAft>
                <a:spcPts val="0"/>
              </a:spcAft>
              <a:buClr>
                <a:srgbClr val="FFFFFF"/>
              </a:buClr>
              <a:buSzPts val="2000"/>
              <a:buFont typeface="Arial"/>
              <a:buNone/>
            </a:pPr>
            <a:r>
              <a:t/>
            </a:r>
            <a:endParaRPr b="0" i="0" sz="2000" u="sng">
              <a:solidFill>
                <a:srgbClr val="FFFFFF"/>
              </a:solidFill>
              <a:latin typeface="Arial"/>
              <a:ea typeface="Arial"/>
              <a:cs typeface="Arial"/>
              <a:sym typeface="Arial"/>
            </a:endParaRPr>
          </a:p>
          <a:p>
            <a:pPr indent="0" lvl="0" marL="0" marR="0" rtl="0" algn="l">
              <a:lnSpc>
                <a:spcPct val="100000"/>
              </a:lnSpc>
              <a:spcBef>
                <a:spcPts val="1200"/>
              </a:spcBef>
              <a:spcAft>
                <a:spcPts val="0"/>
              </a:spcAft>
              <a:buClr>
                <a:srgbClr val="FFFFFF"/>
              </a:buClr>
              <a:buSzPts val="2000"/>
              <a:buFont typeface="Arial"/>
              <a:buNone/>
            </a:pPr>
            <a:r>
              <a:rPr b="0" i="0" lang="en-US" sz="2000" u="none">
                <a:solidFill>
                  <a:srgbClr val="FFFFFF"/>
                </a:solidFill>
                <a:latin typeface="Arial"/>
                <a:ea typeface="Arial"/>
                <a:cs typeface="Arial"/>
                <a:sym typeface="Arial"/>
              </a:rPr>
              <a:t>	Human beings ---- 46		  Onions     -----	    16</a:t>
            </a:r>
            <a:endParaRPr/>
          </a:p>
          <a:p>
            <a:pPr indent="0" lvl="0" marL="0" marR="0" rtl="0" algn="l">
              <a:lnSpc>
                <a:spcPct val="100000"/>
              </a:lnSpc>
              <a:spcBef>
                <a:spcPts val="1200"/>
              </a:spcBef>
              <a:spcAft>
                <a:spcPts val="0"/>
              </a:spcAft>
              <a:buClr>
                <a:srgbClr val="FFFFFF"/>
              </a:buClr>
              <a:buSzPts val="2000"/>
              <a:buFont typeface="Arial"/>
              <a:buNone/>
            </a:pPr>
            <a:r>
              <a:rPr b="0" i="0" lang="en-US" sz="2000" u="none">
                <a:solidFill>
                  <a:srgbClr val="FFFFFF"/>
                </a:solidFill>
                <a:latin typeface="Arial"/>
                <a:ea typeface="Arial"/>
                <a:cs typeface="Arial"/>
                <a:sym typeface="Arial"/>
              </a:rPr>
              <a:t>	Cat                   ---- 38		  Corn         -----	    20</a:t>
            </a:r>
            <a:endParaRPr/>
          </a:p>
          <a:p>
            <a:pPr indent="0" lvl="0" marL="0" marR="0" rtl="0" algn="l">
              <a:lnSpc>
                <a:spcPct val="100000"/>
              </a:lnSpc>
              <a:spcBef>
                <a:spcPts val="0"/>
              </a:spcBef>
              <a:spcAft>
                <a:spcPts val="0"/>
              </a:spcAft>
              <a:buClr>
                <a:srgbClr val="FFFFFF"/>
              </a:buClr>
              <a:buSzPts val="2000"/>
              <a:buFont typeface="Arial"/>
              <a:buNone/>
            </a:pPr>
            <a:r>
              <a:t/>
            </a:r>
            <a:endParaRPr b="0" i="0" sz="2000" u="none">
              <a:solidFill>
                <a:srgbClr val="FFFFFF"/>
              </a:solidFill>
              <a:latin typeface="Arial"/>
              <a:ea typeface="Arial"/>
              <a:cs typeface="Arial"/>
              <a:sym typeface="Arial"/>
            </a:endParaRPr>
          </a:p>
          <a:p>
            <a:pPr indent="0" lvl="0" marL="0" marR="0" rtl="0" algn="l">
              <a:lnSpc>
                <a:spcPct val="100000"/>
              </a:lnSpc>
              <a:spcBef>
                <a:spcPts val="1200"/>
              </a:spcBef>
              <a:spcAft>
                <a:spcPts val="0"/>
              </a:spcAft>
              <a:buClr>
                <a:srgbClr val="FFFFFF"/>
              </a:buClr>
              <a:buSzPts val="2000"/>
              <a:buFont typeface="Arial"/>
              <a:buNone/>
            </a:pPr>
            <a:r>
              <a:t/>
            </a:r>
            <a:endParaRPr b="0" i="0" sz="2000" u="none">
              <a:solidFill>
                <a:srgbClr val="FFFFFF"/>
              </a:solidFill>
              <a:latin typeface="Arial"/>
              <a:ea typeface="Arial"/>
              <a:cs typeface="Arial"/>
              <a:sym typeface="Arial"/>
            </a:endParaRPr>
          </a:p>
          <a:p>
            <a:pPr indent="0" lvl="0" marL="0" marR="0" rtl="0" algn="l">
              <a:lnSpc>
                <a:spcPct val="100000"/>
              </a:lnSpc>
              <a:spcBef>
                <a:spcPts val="1200"/>
              </a:spcBef>
              <a:spcAft>
                <a:spcPts val="0"/>
              </a:spcAft>
              <a:buClr>
                <a:srgbClr val="FFFFFF"/>
              </a:buClr>
              <a:buSzPts val="2000"/>
              <a:buFont typeface="Arial"/>
              <a:buNone/>
            </a:pPr>
            <a:r>
              <a:rPr b="0" i="0" lang="en-US" sz="2000" u="none">
                <a:solidFill>
                  <a:srgbClr val="FFFFFF"/>
                </a:solidFill>
                <a:latin typeface="Arial"/>
                <a:ea typeface="Arial"/>
                <a:cs typeface="Arial"/>
                <a:sym typeface="Arial"/>
              </a:rPr>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99" name="Shape 99"/>
        <p:cNvGrpSpPr/>
        <p:nvPr/>
      </p:nvGrpSpPr>
      <p:grpSpPr>
        <a:xfrm>
          <a:off x="0" y="0"/>
          <a:ext cx="0" cy="0"/>
          <a:chOff x="0" y="0"/>
          <a:chExt cx="0" cy="0"/>
        </a:xfrm>
      </p:grpSpPr>
      <p:sp>
        <p:nvSpPr>
          <p:cNvPr id="100" name="Google Shape;100;p4"/>
          <p:cNvSpPr/>
          <p:nvPr/>
        </p:nvSpPr>
        <p:spPr>
          <a:xfrm>
            <a:off x="1066800" y="381000"/>
            <a:ext cx="7010400" cy="838200"/>
          </a:xfrm>
          <a:prstGeom prst="rect">
            <a:avLst/>
          </a:prstGeom>
          <a:solidFill>
            <a:srgbClr val="3399FF"/>
          </a:soli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01" name="Google Shape;101;p4"/>
          <p:cNvSpPr txBox="1"/>
          <p:nvPr>
            <p:ph type="title"/>
          </p:nvPr>
        </p:nvSpPr>
        <p:spPr>
          <a:xfrm>
            <a:off x="457200" y="228600"/>
            <a:ext cx="8229600" cy="1143000"/>
          </a:xfrm>
          <a:prstGeom prst="rect">
            <a:avLst/>
          </a:prstGeom>
          <a:noFill/>
          <a:ln>
            <a:noFill/>
          </a:ln>
        </p:spPr>
        <p:txBody>
          <a:bodyPr anchorCtr="0" anchor="ctr" bIns="46800" lIns="90000" spcFirstLastPara="1" rIns="90000" wrap="square" tIns="46800">
            <a:noAutofit/>
          </a:bodyPr>
          <a:lstStyle/>
          <a:p>
            <a:pPr indent="0" lvl="0" marL="0" rtl="0" algn="ctr">
              <a:lnSpc>
                <a:spcPct val="100000"/>
              </a:lnSpc>
              <a:spcBef>
                <a:spcPts val="0"/>
              </a:spcBef>
              <a:spcAft>
                <a:spcPts val="0"/>
              </a:spcAft>
              <a:buClr>
                <a:srgbClr val="00FF00"/>
              </a:buClr>
              <a:buSzPts val="4400"/>
              <a:buFont typeface="Arial"/>
              <a:buNone/>
            </a:pPr>
            <a:r>
              <a:rPr b="1" i="0" lang="en-US" sz="4400" u="none">
                <a:solidFill>
                  <a:srgbClr val="00FF00"/>
                </a:solidFill>
                <a:latin typeface="Arial"/>
                <a:ea typeface="Arial"/>
                <a:cs typeface="Arial"/>
                <a:sym typeface="Arial"/>
              </a:rPr>
              <a:t>PHYSICAL   STRUCTURE</a:t>
            </a:r>
            <a:endParaRPr/>
          </a:p>
        </p:txBody>
      </p:sp>
      <p:sp>
        <p:nvSpPr>
          <p:cNvPr id="102" name="Google Shape;102;p4"/>
          <p:cNvSpPr txBox="1"/>
          <p:nvPr/>
        </p:nvSpPr>
        <p:spPr>
          <a:xfrm>
            <a:off x="2590800" y="1524000"/>
            <a:ext cx="6477000" cy="5180012"/>
          </a:xfrm>
          <a:prstGeom prst="rect">
            <a:avLst/>
          </a:prstGeom>
          <a:noFill/>
          <a:ln>
            <a:noFill/>
          </a:ln>
        </p:spPr>
        <p:txBody>
          <a:bodyPr anchorCtr="0" anchor="t" bIns="46800" lIns="90000" spcFirstLastPara="1" rIns="90000" wrap="square" tIns="46800">
            <a:spAutoFit/>
          </a:bodyPr>
          <a:lstStyle/>
          <a:p>
            <a:pPr indent="-101600" lvl="0" marL="0" marR="0" rtl="0" algn="just">
              <a:lnSpc>
                <a:spcPct val="100000"/>
              </a:lnSpc>
              <a:spcBef>
                <a:spcPts val="0"/>
              </a:spcBef>
              <a:spcAft>
                <a:spcPts val="0"/>
              </a:spcAft>
              <a:buClr>
                <a:srgbClr val="00FFCC"/>
              </a:buClr>
              <a:buSzPts val="1600"/>
              <a:buFont typeface="Noto Sans Symbols"/>
              <a:buChar char="❖"/>
            </a:pPr>
            <a:r>
              <a:rPr b="0" i="0" lang="en-US" sz="1600" u="none">
                <a:solidFill>
                  <a:srgbClr val="00FFCC"/>
                </a:solidFill>
                <a:latin typeface="Arial"/>
                <a:ea typeface="Arial"/>
                <a:cs typeface="Arial"/>
                <a:sym typeface="Arial"/>
              </a:rPr>
              <a:t>Size varies from 1 to 30 micron in length and diameter from 0.2          </a:t>
            </a:r>
            <a:r>
              <a:rPr b="0" i="0" lang="en-US" sz="2000" u="none">
                <a:solidFill>
                  <a:srgbClr val="00FFCC"/>
                </a:solidFill>
                <a:latin typeface="Arial"/>
                <a:ea typeface="Arial"/>
                <a:cs typeface="Arial"/>
                <a:sym typeface="Arial"/>
              </a:rPr>
              <a:t>to 2 </a:t>
            </a:r>
            <a:r>
              <a:rPr b="0" i="0" lang="en-US" sz="1600" u="none">
                <a:solidFill>
                  <a:srgbClr val="00FFCC"/>
                </a:solidFill>
                <a:latin typeface="Arial"/>
                <a:ea typeface="Arial"/>
                <a:cs typeface="Arial"/>
                <a:sym typeface="Arial"/>
              </a:rPr>
              <a:t>micron.</a:t>
            </a:r>
            <a:endParaRPr/>
          </a:p>
          <a:p>
            <a:pPr indent="-101600" lvl="0" marL="0" marR="0" rtl="0" algn="just">
              <a:lnSpc>
                <a:spcPct val="100000"/>
              </a:lnSpc>
              <a:spcBef>
                <a:spcPts val="1000"/>
              </a:spcBef>
              <a:spcAft>
                <a:spcPts val="0"/>
              </a:spcAft>
              <a:buClr>
                <a:srgbClr val="CC3300"/>
              </a:buClr>
              <a:buSzPts val="1600"/>
              <a:buFont typeface="Noto Sans Symbols"/>
              <a:buChar char="❖"/>
            </a:pPr>
            <a:r>
              <a:rPr b="1" i="0" lang="en-US" sz="1600" u="none">
                <a:solidFill>
                  <a:srgbClr val="CC3300"/>
                </a:solidFill>
                <a:latin typeface="Arial"/>
                <a:ea typeface="Arial"/>
                <a:cs typeface="Arial"/>
                <a:sym typeface="Arial"/>
              </a:rPr>
              <a:t>CENTROMERE:-</a:t>
            </a:r>
            <a:r>
              <a:rPr b="0" i="0" lang="en-US" sz="1600" u="none">
                <a:solidFill>
                  <a:srgbClr val="CC3300"/>
                </a:solidFill>
                <a:latin typeface="Arial"/>
                <a:ea typeface="Arial"/>
                <a:cs typeface="Arial"/>
                <a:sym typeface="Arial"/>
              </a:rPr>
              <a:t> The non-stainable part of the chromosome making a primary constriction</a:t>
            </a:r>
            <a:r>
              <a:rPr b="0" i="0" lang="en-US" sz="1600" u="none">
                <a:solidFill>
                  <a:srgbClr val="660033"/>
                </a:solidFill>
                <a:latin typeface="Arial"/>
                <a:ea typeface="Arial"/>
                <a:cs typeface="Arial"/>
                <a:sym typeface="Arial"/>
              </a:rPr>
              <a:t>.</a:t>
            </a:r>
            <a:endParaRPr/>
          </a:p>
          <a:p>
            <a:pPr indent="-101600" lvl="0" marL="0" marR="0" rtl="0" algn="just">
              <a:lnSpc>
                <a:spcPct val="100000"/>
              </a:lnSpc>
              <a:spcBef>
                <a:spcPts val="1000"/>
              </a:spcBef>
              <a:spcAft>
                <a:spcPts val="0"/>
              </a:spcAft>
              <a:buClr>
                <a:srgbClr val="CC99FF"/>
              </a:buClr>
              <a:buSzPts val="1600"/>
              <a:buFont typeface="Noto Sans Symbols"/>
              <a:buChar char="❖"/>
            </a:pPr>
            <a:r>
              <a:rPr b="1" i="0" lang="en-US" sz="1600" u="none">
                <a:solidFill>
                  <a:srgbClr val="CC99FF"/>
                </a:solidFill>
                <a:latin typeface="Arial"/>
                <a:ea typeface="Arial"/>
                <a:cs typeface="Arial"/>
                <a:sym typeface="Arial"/>
              </a:rPr>
              <a:t>CHROMATIDS:-</a:t>
            </a:r>
            <a:r>
              <a:rPr b="0" i="0" lang="en-US" sz="1600" u="none">
                <a:solidFill>
                  <a:srgbClr val="CC99FF"/>
                </a:solidFill>
                <a:latin typeface="Arial"/>
                <a:ea typeface="Arial"/>
                <a:cs typeface="Arial"/>
                <a:sym typeface="Arial"/>
              </a:rPr>
              <a:t> Two chromatids join at the centromere to form a chromosome</a:t>
            </a:r>
            <a:r>
              <a:rPr b="0" i="0" lang="en-US" sz="1600" u="none">
                <a:solidFill>
                  <a:srgbClr val="FFFFFF"/>
                </a:solidFill>
                <a:latin typeface="Arial"/>
                <a:ea typeface="Arial"/>
                <a:cs typeface="Arial"/>
                <a:sym typeface="Arial"/>
              </a:rPr>
              <a:t>.</a:t>
            </a:r>
            <a:endParaRPr/>
          </a:p>
          <a:p>
            <a:pPr indent="-101600" lvl="0" marL="0" marR="0" rtl="0" algn="just">
              <a:lnSpc>
                <a:spcPct val="100000"/>
              </a:lnSpc>
              <a:spcBef>
                <a:spcPts val="1000"/>
              </a:spcBef>
              <a:spcAft>
                <a:spcPts val="0"/>
              </a:spcAft>
              <a:buClr>
                <a:srgbClr val="FFFFFF"/>
              </a:buClr>
              <a:buSzPts val="1600"/>
              <a:buFont typeface="Noto Sans Symbols"/>
              <a:buChar char="❖"/>
            </a:pPr>
            <a:r>
              <a:rPr b="1" i="0" lang="en-US" sz="1600" u="none">
                <a:solidFill>
                  <a:srgbClr val="FFFFFF"/>
                </a:solidFill>
                <a:latin typeface="Arial"/>
                <a:ea typeface="Arial"/>
                <a:cs typeface="Arial"/>
                <a:sym typeface="Arial"/>
              </a:rPr>
              <a:t>CHROMONEMA:-</a:t>
            </a:r>
            <a:r>
              <a:rPr b="0" i="0" lang="en-US" sz="1600" u="none">
                <a:solidFill>
                  <a:srgbClr val="FFFFFF"/>
                </a:solidFill>
                <a:latin typeface="Arial"/>
                <a:ea typeface="Arial"/>
                <a:cs typeface="Arial"/>
                <a:sym typeface="Arial"/>
              </a:rPr>
              <a:t> In each chromatid, there are two longitudinal chromonemata coiled with each other.</a:t>
            </a:r>
            <a:endParaRPr/>
          </a:p>
          <a:p>
            <a:pPr indent="-101600" lvl="0" marL="0" marR="0" rtl="0" algn="just">
              <a:lnSpc>
                <a:spcPct val="100000"/>
              </a:lnSpc>
              <a:spcBef>
                <a:spcPts val="1000"/>
              </a:spcBef>
              <a:spcAft>
                <a:spcPts val="0"/>
              </a:spcAft>
              <a:buClr>
                <a:srgbClr val="D9F220"/>
              </a:buClr>
              <a:buSzPts val="1600"/>
              <a:buFont typeface="Noto Sans Symbols"/>
              <a:buChar char="❖"/>
            </a:pPr>
            <a:r>
              <a:rPr b="1" i="0" lang="en-US" sz="1600" u="none">
                <a:solidFill>
                  <a:srgbClr val="D9F220"/>
                </a:solidFill>
                <a:latin typeface="Arial"/>
                <a:ea typeface="Arial"/>
                <a:cs typeface="Arial"/>
                <a:sym typeface="Arial"/>
              </a:rPr>
              <a:t>CHROMOMERES:-</a:t>
            </a:r>
            <a:r>
              <a:rPr b="0" i="0" lang="en-US" sz="1600" u="none">
                <a:solidFill>
                  <a:srgbClr val="D9F220"/>
                </a:solidFill>
                <a:latin typeface="Arial"/>
                <a:ea typeface="Arial"/>
                <a:cs typeface="Arial"/>
                <a:sym typeface="Arial"/>
              </a:rPr>
              <a:t> In each chromonemata, there are “bead” like chromomeres  present through out the coil</a:t>
            </a:r>
            <a:r>
              <a:rPr b="0" i="0" lang="en-US" sz="1600" u="none">
                <a:solidFill>
                  <a:srgbClr val="FFFFFF"/>
                </a:solidFill>
                <a:latin typeface="Arial"/>
                <a:ea typeface="Arial"/>
                <a:cs typeface="Arial"/>
                <a:sym typeface="Arial"/>
              </a:rPr>
              <a:t>.</a:t>
            </a:r>
            <a:endParaRPr/>
          </a:p>
          <a:p>
            <a:pPr indent="-101600" lvl="0" marL="0" marR="0" rtl="0" algn="just">
              <a:lnSpc>
                <a:spcPct val="100000"/>
              </a:lnSpc>
              <a:spcBef>
                <a:spcPts val="1000"/>
              </a:spcBef>
              <a:spcAft>
                <a:spcPts val="0"/>
              </a:spcAft>
              <a:buClr>
                <a:srgbClr val="FF0000"/>
              </a:buClr>
              <a:buSzPts val="1600"/>
              <a:buFont typeface="Noto Sans Symbols"/>
              <a:buChar char="❖"/>
            </a:pPr>
            <a:r>
              <a:rPr b="1" i="0" lang="en-US" sz="1600" u="none">
                <a:solidFill>
                  <a:srgbClr val="FF0000"/>
                </a:solidFill>
                <a:latin typeface="Arial"/>
                <a:ea typeface="Arial"/>
                <a:cs typeface="Arial"/>
                <a:sym typeface="Arial"/>
              </a:rPr>
              <a:t>GENES:-</a:t>
            </a:r>
            <a:r>
              <a:rPr b="0" i="0" lang="en-US" sz="1600" u="none">
                <a:solidFill>
                  <a:srgbClr val="FF0000"/>
                </a:solidFill>
                <a:latin typeface="Arial"/>
                <a:ea typeface="Arial"/>
                <a:cs typeface="Arial"/>
                <a:sym typeface="Arial"/>
              </a:rPr>
              <a:t> </a:t>
            </a:r>
            <a:r>
              <a:rPr b="1" i="0" lang="en-US" sz="1600" u="none">
                <a:solidFill>
                  <a:srgbClr val="FF0000"/>
                </a:solidFill>
                <a:latin typeface="Arial"/>
                <a:ea typeface="Arial"/>
                <a:cs typeface="Arial"/>
                <a:sym typeface="Arial"/>
              </a:rPr>
              <a:t>Each chromomeres contains genes, the unit of inheritance of character</a:t>
            </a:r>
            <a:r>
              <a:rPr b="1" i="0" lang="en-US" sz="1600" u="none">
                <a:solidFill>
                  <a:srgbClr val="FFFFFF"/>
                </a:solidFill>
                <a:latin typeface="Arial"/>
                <a:ea typeface="Arial"/>
                <a:cs typeface="Arial"/>
                <a:sym typeface="Arial"/>
              </a:rPr>
              <a:t>.</a:t>
            </a:r>
            <a:endParaRPr/>
          </a:p>
          <a:p>
            <a:pPr indent="-101600" lvl="0" marL="0" marR="0" rtl="0" algn="just">
              <a:lnSpc>
                <a:spcPct val="100000"/>
              </a:lnSpc>
              <a:spcBef>
                <a:spcPts val="1000"/>
              </a:spcBef>
              <a:spcAft>
                <a:spcPts val="0"/>
              </a:spcAft>
              <a:buClr>
                <a:srgbClr val="FF00FF"/>
              </a:buClr>
              <a:buSzPts val="1600"/>
              <a:buFont typeface="Noto Sans Symbols"/>
              <a:buChar char="❖"/>
            </a:pPr>
            <a:r>
              <a:rPr b="1" i="0" lang="en-US" sz="1600" u="none">
                <a:solidFill>
                  <a:srgbClr val="FF00FF"/>
                </a:solidFill>
                <a:latin typeface="Arial"/>
                <a:ea typeface="Arial"/>
                <a:cs typeface="Arial"/>
                <a:sym typeface="Arial"/>
              </a:rPr>
              <a:t>SATELLITE:-</a:t>
            </a:r>
            <a:r>
              <a:rPr b="0" i="0" lang="en-US" sz="1600" u="none">
                <a:solidFill>
                  <a:srgbClr val="FF00FF"/>
                </a:solidFill>
                <a:latin typeface="Arial"/>
                <a:ea typeface="Arial"/>
                <a:cs typeface="Arial"/>
                <a:sym typeface="Arial"/>
              </a:rPr>
              <a:t> In some chromosomes a round and elongated satellite is present.</a:t>
            </a:r>
            <a:endParaRPr/>
          </a:p>
          <a:p>
            <a:pPr indent="-101600" lvl="0" marL="0" marR="0" rtl="0" algn="just">
              <a:lnSpc>
                <a:spcPct val="100000"/>
              </a:lnSpc>
              <a:spcBef>
                <a:spcPts val="1000"/>
              </a:spcBef>
              <a:spcAft>
                <a:spcPts val="0"/>
              </a:spcAft>
              <a:buClr>
                <a:srgbClr val="FFFFFF"/>
              </a:buClr>
              <a:buSzPts val="1600"/>
              <a:buFont typeface="Noto Sans Symbols"/>
              <a:buChar char="❖"/>
            </a:pPr>
            <a:r>
              <a:rPr b="1" i="0" lang="en-US" sz="1600" u="none">
                <a:solidFill>
                  <a:srgbClr val="FFFFFF"/>
                </a:solidFill>
                <a:latin typeface="Arial"/>
                <a:ea typeface="Arial"/>
                <a:cs typeface="Arial"/>
                <a:sym typeface="Arial"/>
              </a:rPr>
              <a:t>CONSTRICTION:-</a:t>
            </a:r>
            <a:r>
              <a:rPr b="0" i="0" lang="en-US" sz="1600" u="none">
                <a:solidFill>
                  <a:srgbClr val="FFFFFF"/>
                </a:solidFill>
                <a:latin typeface="Arial"/>
                <a:ea typeface="Arial"/>
                <a:cs typeface="Arial"/>
                <a:sym typeface="Arial"/>
              </a:rPr>
              <a:t> Presence of centromere shows the primary constriction. But in some cases there is an additional Secondary Constriction</a:t>
            </a:r>
            <a:r>
              <a:rPr b="0" i="0" lang="en-US" sz="1600" u="none">
                <a:solidFill>
                  <a:srgbClr val="660066"/>
                </a:solidFill>
                <a:latin typeface="Arial"/>
                <a:ea typeface="Arial"/>
                <a:cs typeface="Arial"/>
                <a:sym typeface="Arial"/>
              </a:rPr>
              <a:t>.</a:t>
            </a:r>
            <a:endParaRPr/>
          </a:p>
        </p:txBody>
      </p:sp>
      <p:grpSp>
        <p:nvGrpSpPr>
          <p:cNvPr id="103" name="Google Shape;103;p4"/>
          <p:cNvGrpSpPr/>
          <p:nvPr/>
        </p:nvGrpSpPr>
        <p:grpSpPr>
          <a:xfrm>
            <a:off x="387526" y="1731911"/>
            <a:ext cx="1173126" cy="2216077"/>
            <a:chOff x="244" y="1091"/>
            <a:chExt cx="739" cy="1396"/>
          </a:xfrm>
        </p:grpSpPr>
        <p:grpSp>
          <p:nvGrpSpPr>
            <p:cNvPr id="104" name="Google Shape;104;p4"/>
            <p:cNvGrpSpPr/>
            <p:nvPr/>
          </p:nvGrpSpPr>
          <p:grpSpPr>
            <a:xfrm>
              <a:off x="244" y="1091"/>
              <a:ext cx="739" cy="1396"/>
              <a:chOff x="244" y="1091"/>
              <a:chExt cx="739" cy="1396"/>
            </a:xfrm>
          </p:grpSpPr>
          <p:sp>
            <p:nvSpPr>
              <p:cNvPr id="105" name="Google Shape;105;p4"/>
              <p:cNvSpPr/>
              <p:nvPr/>
            </p:nvSpPr>
            <p:spPr>
              <a:xfrm rot="-780000">
                <a:off x="616" y="1778"/>
                <a:ext cx="189" cy="677"/>
              </a:xfrm>
              <a:prstGeom prst="ellipse">
                <a:avLst/>
              </a:prstGeom>
              <a:solidFill>
                <a:srgbClr val="DC006E"/>
              </a:soli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06" name="Google Shape;106;p4"/>
              <p:cNvSpPr/>
              <p:nvPr/>
            </p:nvSpPr>
            <p:spPr>
              <a:xfrm rot="1380000">
                <a:off x="666" y="1109"/>
                <a:ext cx="188" cy="699"/>
              </a:xfrm>
              <a:prstGeom prst="ellipse">
                <a:avLst/>
              </a:prstGeom>
              <a:solidFill>
                <a:srgbClr val="DC006E"/>
              </a:soli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07" name="Google Shape;107;p4"/>
              <p:cNvSpPr/>
              <p:nvPr/>
            </p:nvSpPr>
            <p:spPr>
              <a:xfrm rot="1380000">
                <a:off x="373" y="1778"/>
                <a:ext cx="193" cy="699"/>
              </a:xfrm>
              <a:prstGeom prst="ellipse">
                <a:avLst/>
              </a:prstGeom>
              <a:solidFill>
                <a:srgbClr val="DC006E"/>
              </a:soli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08" name="Google Shape;108;p4"/>
              <p:cNvSpPr/>
              <p:nvPr/>
            </p:nvSpPr>
            <p:spPr>
              <a:xfrm rot="-780000">
                <a:off x="422" y="1104"/>
                <a:ext cx="193" cy="677"/>
              </a:xfrm>
              <a:prstGeom prst="ellipse">
                <a:avLst/>
              </a:prstGeom>
              <a:solidFill>
                <a:srgbClr val="DC006E"/>
              </a:soli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09" name="Google Shape;109;p4"/>
              <p:cNvSpPr/>
              <p:nvPr/>
            </p:nvSpPr>
            <p:spPr>
              <a:xfrm>
                <a:off x="442" y="1183"/>
                <a:ext cx="138" cy="552"/>
              </a:xfrm>
              <a:custGeom>
                <a:rect b="b" l="l" r="r" t="t"/>
                <a:pathLst>
                  <a:path extrusionOk="0" h="553" w="139">
                    <a:moveTo>
                      <a:pt x="0" y="0"/>
                    </a:moveTo>
                    <a:cubicBezTo>
                      <a:pt x="14" y="54"/>
                      <a:pt x="15" y="103"/>
                      <a:pt x="46" y="150"/>
                    </a:cubicBezTo>
                    <a:cubicBezTo>
                      <a:pt x="50" y="173"/>
                      <a:pt x="46" y="199"/>
                      <a:pt x="58" y="219"/>
                    </a:cubicBezTo>
                    <a:cubicBezTo>
                      <a:pt x="64" y="229"/>
                      <a:pt x="88" y="219"/>
                      <a:pt x="92" y="230"/>
                    </a:cubicBezTo>
                    <a:cubicBezTo>
                      <a:pt x="103" y="264"/>
                      <a:pt x="75" y="297"/>
                      <a:pt x="58" y="322"/>
                    </a:cubicBezTo>
                    <a:cubicBezTo>
                      <a:pt x="69" y="367"/>
                      <a:pt x="89" y="395"/>
                      <a:pt x="104" y="438"/>
                    </a:cubicBezTo>
                    <a:cubicBezTo>
                      <a:pt x="108" y="469"/>
                      <a:pt x="106" y="500"/>
                      <a:pt x="115" y="530"/>
                    </a:cubicBezTo>
                    <a:cubicBezTo>
                      <a:pt x="118" y="541"/>
                      <a:pt x="139" y="553"/>
                      <a:pt x="139" y="553"/>
                    </a:cubicBezTo>
                  </a:path>
                </a:pathLst>
              </a:custGeom>
              <a:noFill/>
              <a:ln cap="flat" cmpd="sng" w="9525">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10" name="Google Shape;110;p4"/>
              <p:cNvSpPr/>
              <p:nvPr/>
            </p:nvSpPr>
            <p:spPr>
              <a:xfrm>
                <a:off x="473" y="1206"/>
                <a:ext cx="95" cy="506"/>
              </a:xfrm>
              <a:custGeom>
                <a:rect b="b" l="l" r="r" t="t"/>
                <a:pathLst>
                  <a:path extrusionOk="0" h="507" w="156">
                    <a:moveTo>
                      <a:pt x="52" y="0"/>
                    </a:moveTo>
                    <a:cubicBezTo>
                      <a:pt x="41" y="4"/>
                      <a:pt x="23" y="0"/>
                      <a:pt x="18" y="11"/>
                    </a:cubicBezTo>
                    <a:cubicBezTo>
                      <a:pt x="0" y="47"/>
                      <a:pt x="50" y="53"/>
                      <a:pt x="64" y="58"/>
                    </a:cubicBezTo>
                    <a:cubicBezTo>
                      <a:pt x="92" y="144"/>
                      <a:pt x="70" y="41"/>
                      <a:pt x="41" y="115"/>
                    </a:cubicBezTo>
                    <a:cubicBezTo>
                      <a:pt x="29" y="145"/>
                      <a:pt x="73" y="164"/>
                      <a:pt x="87" y="173"/>
                    </a:cubicBezTo>
                    <a:cubicBezTo>
                      <a:pt x="91" y="184"/>
                      <a:pt x="100" y="195"/>
                      <a:pt x="98" y="207"/>
                    </a:cubicBezTo>
                    <a:cubicBezTo>
                      <a:pt x="96" y="221"/>
                      <a:pt x="72" y="228"/>
                      <a:pt x="75" y="242"/>
                    </a:cubicBezTo>
                    <a:cubicBezTo>
                      <a:pt x="81" y="269"/>
                      <a:pt x="121" y="311"/>
                      <a:pt x="121" y="311"/>
                    </a:cubicBezTo>
                    <a:cubicBezTo>
                      <a:pt x="111" y="344"/>
                      <a:pt x="84" y="382"/>
                      <a:pt x="110" y="415"/>
                    </a:cubicBezTo>
                    <a:cubicBezTo>
                      <a:pt x="119" y="426"/>
                      <a:pt x="133" y="430"/>
                      <a:pt x="144" y="438"/>
                    </a:cubicBezTo>
                    <a:cubicBezTo>
                      <a:pt x="148" y="449"/>
                      <a:pt x="156" y="460"/>
                      <a:pt x="156" y="472"/>
                    </a:cubicBezTo>
                    <a:cubicBezTo>
                      <a:pt x="156" y="484"/>
                      <a:pt x="144" y="507"/>
                      <a:pt x="144" y="507"/>
                    </a:cubicBezTo>
                  </a:path>
                </a:pathLst>
              </a:custGeom>
              <a:noFill/>
              <a:ln cap="flat" cmpd="sng" w="9525">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11" name="Google Shape;111;p4"/>
              <p:cNvSpPr/>
              <p:nvPr/>
            </p:nvSpPr>
            <p:spPr>
              <a:xfrm>
                <a:off x="624" y="1194"/>
                <a:ext cx="232" cy="506"/>
              </a:xfrm>
              <a:custGeom>
                <a:rect b="b" l="l" r="r" t="t"/>
                <a:pathLst>
                  <a:path extrusionOk="0" h="507" w="233">
                    <a:moveTo>
                      <a:pt x="233" y="0"/>
                    </a:moveTo>
                    <a:cubicBezTo>
                      <a:pt x="231" y="8"/>
                      <a:pt x="216" y="69"/>
                      <a:pt x="210" y="81"/>
                    </a:cubicBezTo>
                    <a:cubicBezTo>
                      <a:pt x="160" y="184"/>
                      <a:pt x="209" y="53"/>
                      <a:pt x="175" y="150"/>
                    </a:cubicBezTo>
                    <a:cubicBezTo>
                      <a:pt x="190" y="207"/>
                      <a:pt x="202" y="222"/>
                      <a:pt x="141" y="242"/>
                    </a:cubicBezTo>
                    <a:cubicBezTo>
                      <a:pt x="120" y="256"/>
                      <a:pt x="88" y="270"/>
                      <a:pt x="83" y="300"/>
                    </a:cubicBezTo>
                    <a:cubicBezTo>
                      <a:pt x="79" y="324"/>
                      <a:pt x="99" y="346"/>
                      <a:pt x="106" y="369"/>
                    </a:cubicBezTo>
                    <a:cubicBezTo>
                      <a:pt x="0" y="440"/>
                      <a:pt x="40" y="381"/>
                      <a:pt x="49" y="450"/>
                    </a:cubicBezTo>
                    <a:cubicBezTo>
                      <a:pt x="51" y="469"/>
                      <a:pt x="49" y="488"/>
                      <a:pt x="49" y="507"/>
                    </a:cubicBezTo>
                  </a:path>
                </a:pathLst>
              </a:custGeom>
              <a:noFill/>
              <a:ln cap="flat" cmpd="sng" w="9525">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12" name="Google Shape;112;p4"/>
              <p:cNvSpPr/>
              <p:nvPr/>
            </p:nvSpPr>
            <p:spPr>
              <a:xfrm>
                <a:off x="638" y="1201"/>
                <a:ext cx="253" cy="511"/>
              </a:xfrm>
              <a:custGeom>
                <a:rect b="b" l="l" r="r" t="t"/>
                <a:pathLst>
                  <a:path extrusionOk="0" h="512" w="254">
                    <a:moveTo>
                      <a:pt x="254" y="5"/>
                    </a:moveTo>
                    <a:cubicBezTo>
                      <a:pt x="235" y="9"/>
                      <a:pt x="207" y="0"/>
                      <a:pt x="196" y="16"/>
                    </a:cubicBezTo>
                    <a:cubicBezTo>
                      <a:pt x="185" y="32"/>
                      <a:pt x="207" y="54"/>
                      <a:pt x="207" y="74"/>
                    </a:cubicBezTo>
                    <a:cubicBezTo>
                      <a:pt x="207" y="112"/>
                      <a:pt x="189" y="114"/>
                      <a:pt x="161" y="132"/>
                    </a:cubicBezTo>
                    <a:cubicBezTo>
                      <a:pt x="138" y="166"/>
                      <a:pt x="129" y="196"/>
                      <a:pt x="115" y="235"/>
                    </a:cubicBezTo>
                    <a:cubicBezTo>
                      <a:pt x="99" y="370"/>
                      <a:pt x="121" y="304"/>
                      <a:pt x="35" y="362"/>
                    </a:cubicBezTo>
                    <a:cubicBezTo>
                      <a:pt x="44" y="391"/>
                      <a:pt x="74" y="438"/>
                      <a:pt x="46" y="466"/>
                    </a:cubicBezTo>
                    <a:cubicBezTo>
                      <a:pt x="38" y="474"/>
                      <a:pt x="23" y="473"/>
                      <a:pt x="12" y="477"/>
                    </a:cubicBezTo>
                    <a:cubicBezTo>
                      <a:pt x="8" y="489"/>
                      <a:pt x="0" y="512"/>
                      <a:pt x="0" y="512"/>
                    </a:cubicBezTo>
                  </a:path>
                </a:pathLst>
              </a:custGeom>
              <a:noFill/>
              <a:ln cap="flat" cmpd="sng" w="9525">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13" name="Google Shape;113;p4"/>
              <p:cNvSpPr/>
              <p:nvPr/>
            </p:nvSpPr>
            <p:spPr>
              <a:xfrm>
                <a:off x="361" y="1886"/>
                <a:ext cx="230" cy="517"/>
              </a:xfrm>
              <a:custGeom>
                <a:rect b="b" l="l" r="r" t="t"/>
                <a:pathLst>
                  <a:path extrusionOk="0" h="518" w="231">
                    <a:moveTo>
                      <a:pt x="1" y="518"/>
                    </a:moveTo>
                    <a:cubicBezTo>
                      <a:pt x="16" y="409"/>
                      <a:pt x="0" y="438"/>
                      <a:pt x="93" y="414"/>
                    </a:cubicBezTo>
                    <a:cubicBezTo>
                      <a:pt x="112" y="356"/>
                      <a:pt x="109" y="344"/>
                      <a:pt x="58" y="311"/>
                    </a:cubicBezTo>
                    <a:cubicBezTo>
                      <a:pt x="74" y="248"/>
                      <a:pt x="79" y="250"/>
                      <a:pt x="139" y="230"/>
                    </a:cubicBezTo>
                    <a:cubicBezTo>
                      <a:pt x="174" y="177"/>
                      <a:pt x="157" y="171"/>
                      <a:pt x="139" y="115"/>
                    </a:cubicBezTo>
                    <a:cubicBezTo>
                      <a:pt x="168" y="23"/>
                      <a:pt x="124" y="129"/>
                      <a:pt x="185" y="69"/>
                    </a:cubicBezTo>
                    <a:cubicBezTo>
                      <a:pt x="205" y="50"/>
                      <a:pt x="231" y="0"/>
                      <a:pt x="231" y="0"/>
                    </a:cubicBezTo>
                  </a:path>
                </a:pathLst>
              </a:custGeom>
              <a:noFill/>
              <a:ln cap="flat" cmpd="sng" w="9525">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14" name="Google Shape;114;p4"/>
              <p:cNvSpPr/>
              <p:nvPr/>
            </p:nvSpPr>
            <p:spPr>
              <a:xfrm>
                <a:off x="336" y="1859"/>
                <a:ext cx="271" cy="511"/>
              </a:xfrm>
              <a:custGeom>
                <a:rect b="b" l="l" r="r" t="t"/>
                <a:pathLst>
                  <a:path extrusionOk="0" h="512" w="272">
                    <a:moveTo>
                      <a:pt x="14" y="510"/>
                    </a:moveTo>
                    <a:cubicBezTo>
                      <a:pt x="29" y="506"/>
                      <a:pt x="51" y="512"/>
                      <a:pt x="60" y="499"/>
                    </a:cubicBezTo>
                    <a:cubicBezTo>
                      <a:pt x="164" y="356"/>
                      <a:pt x="0" y="478"/>
                      <a:pt x="106" y="407"/>
                    </a:cubicBezTo>
                    <a:cubicBezTo>
                      <a:pt x="140" y="355"/>
                      <a:pt x="126" y="348"/>
                      <a:pt x="106" y="292"/>
                    </a:cubicBezTo>
                    <a:cubicBezTo>
                      <a:pt x="124" y="239"/>
                      <a:pt x="141" y="252"/>
                      <a:pt x="187" y="222"/>
                    </a:cubicBezTo>
                    <a:cubicBezTo>
                      <a:pt x="195" y="203"/>
                      <a:pt x="210" y="185"/>
                      <a:pt x="210" y="165"/>
                    </a:cubicBezTo>
                    <a:cubicBezTo>
                      <a:pt x="210" y="122"/>
                      <a:pt x="138" y="133"/>
                      <a:pt x="198" y="73"/>
                    </a:cubicBezTo>
                    <a:cubicBezTo>
                      <a:pt x="272" y="0"/>
                      <a:pt x="268" y="82"/>
                      <a:pt x="268" y="38"/>
                    </a:cubicBezTo>
                  </a:path>
                </a:pathLst>
              </a:custGeom>
              <a:noFill/>
              <a:ln cap="flat" cmpd="sng" w="9525">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15" name="Google Shape;115;p4"/>
              <p:cNvSpPr/>
              <p:nvPr/>
            </p:nvSpPr>
            <p:spPr>
              <a:xfrm>
                <a:off x="650" y="1851"/>
                <a:ext cx="137" cy="575"/>
              </a:xfrm>
              <a:custGeom>
                <a:rect b="b" l="l" r="r" t="t"/>
                <a:pathLst>
                  <a:path extrusionOk="0" h="576" w="138">
                    <a:moveTo>
                      <a:pt x="0" y="0"/>
                    </a:moveTo>
                    <a:cubicBezTo>
                      <a:pt x="27" y="42"/>
                      <a:pt x="38" y="56"/>
                      <a:pt x="23" y="104"/>
                    </a:cubicBezTo>
                    <a:cubicBezTo>
                      <a:pt x="27" y="127"/>
                      <a:pt x="24" y="152"/>
                      <a:pt x="34" y="173"/>
                    </a:cubicBezTo>
                    <a:cubicBezTo>
                      <a:pt x="40" y="185"/>
                      <a:pt x="65" y="183"/>
                      <a:pt x="69" y="196"/>
                    </a:cubicBezTo>
                    <a:cubicBezTo>
                      <a:pt x="81" y="237"/>
                      <a:pt x="56" y="254"/>
                      <a:pt x="34" y="277"/>
                    </a:cubicBezTo>
                    <a:cubicBezTo>
                      <a:pt x="38" y="296"/>
                      <a:pt x="38" y="316"/>
                      <a:pt x="46" y="334"/>
                    </a:cubicBezTo>
                    <a:cubicBezTo>
                      <a:pt x="58" y="359"/>
                      <a:pt x="92" y="403"/>
                      <a:pt x="92" y="403"/>
                    </a:cubicBezTo>
                    <a:cubicBezTo>
                      <a:pt x="73" y="475"/>
                      <a:pt x="86" y="524"/>
                      <a:pt x="138" y="576"/>
                    </a:cubicBezTo>
                  </a:path>
                </a:pathLst>
              </a:custGeom>
              <a:noFill/>
              <a:ln cap="flat" cmpd="sng" w="9525">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16" name="Google Shape;116;p4"/>
              <p:cNvSpPr/>
              <p:nvPr/>
            </p:nvSpPr>
            <p:spPr>
              <a:xfrm>
                <a:off x="632" y="1851"/>
                <a:ext cx="143" cy="517"/>
              </a:xfrm>
              <a:custGeom>
                <a:rect b="b" l="l" r="r" t="t"/>
                <a:pathLst>
                  <a:path extrusionOk="0" h="518" w="144">
                    <a:moveTo>
                      <a:pt x="52" y="0"/>
                    </a:moveTo>
                    <a:cubicBezTo>
                      <a:pt x="33" y="29"/>
                      <a:pt x="0" y="68"/>
                      <a:pt x="29" y="104"/>
                    </a:cubicBezTo>
                    <a:cubicBezTo>
                      <a:pt x="38" y="115"/>
                      <a:pt x="52" y="119"/>
                      <a:pt x="64" y="127"/>
                    </a:cubicBezTo>
                    <a:cubicBezTo>
                      <a:pt x="68" y="138"/>
                      <a:pt x="79" y="150"/>
                      <a:pt x="75" y="161"/>
                    </a:cubicBezTo>
                    <a:cubicBezTo>
                      <a:pt x="66" y="187"/>
                      <a:pt x="29" y="230"/>
                      <a:pt x="29" y="230"/>
                    </a:cubicBezTo>
                    <a:cubicBezTo>
                      <a:pt x="67" y="268"/>
                      <a:pt x="92" y="317"/>
                      <a:pt x="110" y="369"/>
                    </a:cubicBezTo>
                    <a:cubicBezTo>
                      <a:pt x="100" y="396"/>
                      <a:pt x="71" y="445"/>
                      <a:pt x="98" y="472"/>
                    </a:cubicBezTo>
                    <a:cubicBezTo>
                      <a:pt x="107" y="481"/>
                      <a:pt x="121" y="480"/>
                      <a:pt x="133" y="484"/>
                    </a:cubicBezTo>
                    <a:cubicBezTo>
                      <a:pt x="137" y="495"/>
                      <a:pt x="144" y="518"/>
                      <a:pt x="144" y="518"/>
                    </a:cubicBezTo>
                  </a:path>
                </a:pathLst>
              </a:custGeom>
              <a:noFill/>
              <a:ln cap="flat" cmpd="sng" w="9525">
                <a:solidFill>
                  <a:srgbClr val="FFFF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117" name="Google Shape;117;p4"/>
            <p:cNvSpPr/>
            <p:nvPr/>
          </p:nvSpPr>
          <p:spPr>
            <a:xfrm flipH="1">
              <a:off x="576" y="1680"/>
              <a:ext cx="95" cy="143"/>
            </a:xfrm>
            <a:prstGeom prst="ellipse">
              <a:avLst/>
            </a:prstGeom>
            <a:solidFill>
              <a:srgbClr val="463416"/>
            </a:soli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118" name="Google Shape;118;p4"/>
          <p:cNvSpPr/>
          <p:nvPr/>
        </p:nvSpPr>
        <p:spPr>
          <a:xfrm>
            <a:off x="304800" y="3962400"/>
            <a:ext cx="2066925" cy="2438400"/>
          </a:xfrm>
          <a:custGeom>
            <a:rect b="b" l="l" r="r" t="t"/>
            <a:pathLst>
              <a:path extrusionOk="0" h="1605" w="1226">
                <a:moveTo>
                  <a:pt x="118" y="441"/>
                </a:moveTo>
                <a:cubicBezTo>
                  <a:pt x="114" y="430"/>
                  <a:pt x="114" y="416"/>
                  <a:pt x="106" y="407"/>
                </a:cubicBezTo>
                <a:cubicBezTo>
                  <a:pt x="97" y="396"/>
                  <a:pt x="74" y="398"/>
                  <a:pt x="72" y="384"/>
                </a:cubicBezTo>
                <a:cubicBezTo>
                  <a:pt x="60" y="277"/>
                  <a:pt x="77" y="122"/>
                  <a:pt x="141" y="27"/>
                </a:cubicBezTo>
                <a:cubicBezTo>
                  <a:pt x="315" y="39"/>
                  <a:pt x="297" y="0"/>
                  <a:pt x="325" y="119"/>
                </a:cubicBezTo>
                <a:cubicBezTo>
                  <a:pt x="320" y="163"/>
                  <a:pt x="302" y="366"/>
                  <a:pt x="291" y="395"/>
                </a:cubicBezTo>
                <a:cubicBezTo>
                  <a:pt x="287" y="407"/>
                  <a:pt x="268" y="403"/>
                  <a:pt x="256" y="407"/>
                </a:cubicBezTo>
                <a:cubicBezTo>
                  <a:pt x="245" y="441"/>
                  <a:pt x="233" y="476"/>
                  <a:pt x="222" y="510"/>
                </a:cubicBezTo>
                <a:cubicBezTo>
                  <a:pt x="218" y="522"/>
                  <a:pt x="210" y="545"/>
                  <a:pt x="210" y="545"/>
                </a:cubicBezTo>
                <a:cubicBezTo>
                  <a:pt x="224" y="598"/>
                  <a:pt x="234" y="618"/>
                  <a:pt x="279" y="649"/>
                </a:cubicBezTo>
                <a:cubicBezTo>
                  <a:pt x="255" y="949"/>
                  <a:pt x="286" y="845"/>
                  <a:pt x="245" y="971"/>
                </a:cubicBezTo>
                <a:cubicBezTo>
                  <a:pt x="254" y="1060"/>
                  <a:pt x="262" y="1148"/>
                  <a:pt x="279" y="1236"/>
                </a:cubicBezTo>
                <a:cubicBezTo>
                  <a:pt x="283" y="1278"/>
                  <a:pt x="278" y="1323"/>
                  <a:pt x="291" y="1363"/>
                </a:cubicBezTo>
                <a:cubicBezTo>
                  <a:pt x="295" y="1374"/>
                  <a:pt x="314" y="1369"/>
                  <a:pt x="325" y="1374"/>
                </a:cubicBezTo>
                <a:cubicBezTo>
                  <a:pt x="338" y="1380"/>
                  <a:pt x="348" y="1391"/>
                  <a:pt x="360" y="1397"/>
                </a:cubicBezTo>
                <a:cubicBezTo>
                  <a:pt x="415" y="1425"/>
                  <a:pt x="519" y="1418"/>
                  <a:pt x="556" y="1421"/>
                </a:cubicBezTo>
                <a:cubicBezTo>
                  <a:pt x="608" y="1456"/>
                  <a:pt x="605" y="1465"/>
                  <a:pt x="694" y="1432"/>
                </a:cubicBezTo>
                <a:cubicBezTo>
                  <a:pt x="707" y="1427"/>
                  <a:pt x="717" y="1397"/>
                  <a:pt x="717" y="1397"/>
                </a:cubicBezTo>
                <a:cubicBezTo>
                  <a:pt x="930" y="903"/>
                  <a:pt x="878" y="1228"/>
                  <a:pt x="775" y="1075"/>
                </a:cubicBezTo>
                <a:cubicBezTo>
                  <a:pt x="838" y="1033"/>
                  <a:pt x="788" y="1076"/>
                  <a:pt x="821" y="1017"/>
                </a:cubicBezTo>
                <a:cubicBezTo>
                  <a:pt x="834" y="993"/>
                  <a:pt x="867" y="948"/>
                  <a:pt x="867" y="948"/>
                </a:cubicBezTo>
                <a:cubicBezTo>
                  <a:pt x="886" y="888"/>
                  <a:pt x="914" y="902"/>
                  <a:pt x="970" y="902"/>
                </a:cubicBezTo>
                <a:cubicBezTo>
                  <a:pt x="1000" y="858"/>
                  <a:pt x="1016" y="783"/>
                  <a:pt x="1016" y="729"/>
                </a:cubicBezTo>
                <a:cubicBezTo>
                  <a:pt x="1005" y="718"/>
                  <a:pt x="986" y="711"/>
                  <a:pt x="982" y="695"/>
                </a:cubicBezTo>
                <a:cubicBezTo>
                  <a:pt x="977" y="676"/>
                  <a:pt x="988" y="656"/>
                  <a:pt x="993" y="637"/>
                </a:cubicBezTo>
                <a:cubicBezTo>
                  <a:pt x="1007" y="580"/>
                  <a:pt x="1056" y="588"/>
                  <a:pt x="1109" y="580"/>
                </a:cubicBezTo>
                <a:cubicBezTo>
                  <a:pt x="1171" y="590"/>
                  <a:pt x="1178" y="574"/>
                  <a:pt x="1201" y="626"/>
                </a:cubicBezTo>
                <a:cubicBezTo>
                  <a:pt x="1211" y="648"/>
                  <a:pt x="1224" y="695"/>
                  <a:pt x="1224" y="695"/>
                </a:cubicBezTo>
                <a:cubicBezTo>
                  <a:pt x="1205" y="749"/>
                  <a:pt x="1226" y="716"/>
                  <a:pt x="1178" y="741"/>
                </a:cubicBezTo>
                <a:cubicBezTo>
                  <a:pt x="1166" y="747"/>
                  <a:pt x="1156" y="758"/>
                  <a:pt x="1143" y="764"/>
                </a:cubicBezTo>
                <a:cubicBezTo>
                  <a:pt x="1105" y="783"/>
                  <a:pt x="1109" y="761"/>
                  <a:pt x="1109" y="787"/>
                </a:cubicBezTo>
                <a:cubicBezTo>
                  <a:pt x="1037" y="810"/>
                  <a:pt x="1074" y="786"/>
                  <a:pt x="1074" y="914"/>
                </a:cubicBezTo>
                <a:cubicBezTo>
                  <a:pt x="997" y="939"/>
                  <a:pt x="1027" y="921"/>
                  <a:pt x="1063" y="937"/>
                </a:cubicBezTo>
                <a:cubicBezTo>
                  <a:pt x="1075" y="943"/>
                  <a:pt x="1086" y="952"/>
                  <a:pt x="1097" y="960"/>
                </a:cubicBezTo>
                <a:cubicBezTo>
                  <a:pt x="1093" y="978"/>
                  <a:pt x="1077" y="1077"/>
                  <a:pt x="1063" y="1086"/>
                </a:cubicBezTo>
                <a:cubicBezTo>
                  <a:pt x="1051" y="1094"/>
                  <a:pt x="1039" y="1100"/>
                  <a:pt x="1028" y="1109"/>
                </a:cubicBezTo>
                <a:cubicBezTo>
                  <a:pt x="1004" y="1129"/>
                  <a:pt x="1004" y="1145"/>
                  <a:pt x="970" y="1156"/>
                </a:cubicBezTo>
                <a:cubicBezTo>
                  <a:pt x="948" y="1163"/>
                  <a:pt x="924" y="1163"/>
                  <a:pt x="901" y="1167"/>
                </a:cubicBezTo>
                <a:cubicBezTo>
                  <a:pt x="886" y="1190"/>
                  <a:pt x="870" y="1213"/>
                  <a:pt x="855" y="1236"/>
                </a:cubicBezTo>
                <a:cubicBezTo>
                  <a:pt x="848" y="1246"/>
                  <a:pt x="848" y="1259"/>
                  <a:pt x="844" y="1271"/>
                </a:cubicBezTo>
                <a:cubicBezTo>
                  <a:pt x="824" y="1330"/>
                  <a:pt x="809" y="1392"/>
                  <a:pt x="775" y="1444"/>
                </a:cubicBezTo>
                <a:cubicBezTo>
                  <a:pt x="795" y="1503"/>
                  <a:pt x="827" y="1555"/>
                  <a:pt x="752" y="1593"/>
                </a:cubicBezTo>
                <a:cubicBezTo>
                  <a:pt x="741" y="1599"/>
                  <a:pt x="729" y="1601"/>
                  <a:pt x="717" y="1605"/>
                </a:cubicBezTo>
                <a:cubicBezTo>
                  <a:pt x="503" y="1596"/>
                  <a:pt x="394" y="1594"/>
                  <a:pt x="210" y="1536"/>
                </a:cubicBezTo>
                <a:cubicBezTo>
                  <a:pt x="178" y="1514"/>
                  <a:pt x="150" y="1489"/>
                  <a:pt x="118" y="1467"/>
                </a:cubicBezTo>
                <a:cubicBezTo>
                  <a:pt x="101" y="1418"/>
                  <a:pt x="77" y="1379"/>
                  <a:pt x="60" y="1328"/>
                </a:cubicBezTo>
                <a:cubicBezTo>
                  <a:pt x="56" y="1317"/>
                  <a:pt x="53" y="1305"/>
                  <a:pt x="49" y="1294"/>
                </a:cubicBezTo>
                <a:cubicBezTo>
                  <a:pt x="45" y="1282"/>
                  <a:pt x="37" y="1259"/>
                  <a:pt x="37" y="1259"/>
                </a:cubicBezTo>
                <a:cubicBezTo>
                  <a:pt x="21" y="1144"/>
                  <a:pt x="19" y="1029"/>
                  <a:pt x="3" y="914"/>
                </a:cubicBezTo>
                <a:cubicBezTo>
                  <a:pt x="7" y="849"/>
                  <a:pt x="0" y="782"/>
                  <a:pt x="14" y="718"/>
                </a:cubicBezTo>
                <a:cubicBezTo>
                  <a:pt x="17" y="706"/>
                  <a:pt x="40" y="715"/>
                  <a:pt x="49" y="706"/>
                </a:cubicBezTo>
                <a:cubicBezTo>
                  <a:pt x="69" y="686"/>
                  <a:pt x="95" y="637"/>
                  <a:pt x="95" y="637"/>
                </a:cubicBezTo>
                <a:cubicBezTo>
                  <a:pt x="131" y="528"/>
                  <a:pt x="118" y="592"/>
                  <a:pt x="118" y="441"/>
                </a:cubicBezTo>
                <a:close/>
              </a:path>
            </a:pathLst>
          </a:custGeom>
          <a:gradFill>
            <a:gsLst>
              <a:gs pos="0">
                <a:srgbClr val="A603AB"/>
              </a:gs>
              <a:gs pos="100000">
                <a:srgbClr val="A603AB"/>
              </a:gs>
            </a:gsLst>
            <a:lin ang="5400000" scaled="0"/>
          </a:gradFill>
          <a:ln cap="flat" cmpd="sng" w="9525">
            <a:solidFill>
              <a:srgbClr val="FF00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nvGrpSpPr>
          <p:cNvPr id="119" name="Google Shape;119;p4"/>
          <p:cNvGrpSpPr/>
          <p:nvPr/>
        </p:nvGrpSpPr>
        <p:grpSpPr>
          <a:xfrm>
            <a:off x="990600" y="2513013"/>
            <a:ext cx="1751012" cy="1142999"/>
            <a:chOff x="624" y="1583"/>
            <a:chExt cx="1103" cy="720"/>
          </a:xfrm>
        </p:grpSpPr>
        <p:cxnSp>
          <p:nvCxnSpPr>
            <p:cNvPr id="120" name="Google Shape;120;p4"/>
            <p:cNvCxnSpPr/>
            <p:nvPr/>
          </p:nvCxnSpPr>
          <p:spPr>
            <a:xfrm flipH="1" rot="10800000">
              <a:off x="624" y="1583"/>
              <a:ext cx="1103" cy="145"/>
            </a:xfrm>
            <a:prstGeom prst="straightConnector1">
              <a:avLst/>
            </a:prstGeom>
            <a:noFill/>
            <a:ln cap="sq" cmpd="sng" w="9525">
              <a:solidFill>
                <a:srgbClr val="FFFFFF"/>
              </a:solidFill>
              <a:prstDash val="solid"/>
              <a:miter lim="800000"/>
              <a:headEnd len="med" w="med" type="none"/>
              <a:tailEnd len="med" w="med" type="triangle"/>
            </a:ln>
          </p:spPr>
        </p:cxnSp>
        <p:cxnSp>
          <p:nvCxnSpPr>
            <p:cNvPr id="121" name="Google Shape;121;p4"/>
            <p:cNvCxnSpPr/>
            <p:nvPr/>
          </p:nvCxnSpPr>
          <p:spPr>
            <a:xfrm flipH="1" rot="10800000">
              <a:off x="768" y="1919"/>
              <a:ext cx="911" cy="49"/>
            </a:xfrm>
            <a:prstGeom prst="straightConnector1">
              <a:avLst/>
            </a:prstGeom>
            <a:noFill/>
            <a:ln cap="sq" cmpd="sng" w="9525">
              <a:solidFill>
                <a:srgbClr val="FFFFFF"/>
              </a:solidFill>
              <a:prstDash val="solid"/>
              <a:miter lim="800000"/>
              <a:headEnd len="med" w="med" type="none"/>
              <a:tailEnd len="med" w="med" type="triangle"/>
            </a:ln>
          </p:spPr>
        </p:cxnSp>
        <p:cxnSp>
          <p:nvCxnSpPr>
            <p:cNvPr id="122" name="Google Shape;122;p4"/>
            <p:cNvCxnSpPr/>
            <p:nvPr/>
          </p:nvCxnSpPr>
          <p:spPr>
            <a:xfrm>
              <a:off x="720" y="2064"/>
              <a:ext cx="959" cy="239"/>
            </a:xfrm>
            <a:prstGeom prst="straightConnector1">
              <a:avLst/>
            </a:prstGeom>
            <a:noFill/>
            <a:ln cap="sq" cmpd="sng" w="9525">
              <a:solidFill>
                <a:srgbClr val="FFFFFF"/>
              </a:solidFill>
              <a:prstDash val="solid"/>
              <a:miter lim="800000"/>
              <a:headEnd len="med" w="med" type="none"/>
              <a:tailEnd len="med" w="med" type="triangle"/>
            </a:ln>
          </p:spPr>
        </p:cxnSp>
      </p:grpSp>
      <p:sp>
        <p:nvSpPr>
          <p:cNvPr id="123" name="Google Shape;123;p4"/>
          <p:cNvSpPr/>
          <p:nvPr/>
        </p:nvSpPr>
        <p:spPr>
          <a:xfrm>
            <a:off x="228600" y="6461125"/>
            <a:ext cx="1600200" cy="39687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24" name="Google Shape;124;p4"/>
          <p:cNvSpPr txBox="1"/>
          <p:nvPr/>
        </p:nvSpPr>
        <p:spPr>
          <a:xfrm>
            <a:off x="0" y="6400800"/>
            <a:ext cx="2057400" cy="306387"/>
          </a:xfrm>
          <a:prstGeom prst="rect">
            <a:avLst/>
          </a:prstGeom>
          <a:noFill/>
          <a:ln>
            <a:noFill/>
          </a:ln>
        </p:spPr>
        <p:txBody>
          <a:bodyPr anchorCtr="0" anchor="t" bIns="46800" lIns="90000" spcFirstLastPara="1" rIns="90000" wrap="square" tIns="46800">
            <a:spAutoFit/>
          </a:bodyPr>
          <a:lstStyle/>
          <a:p>
            <a:pPr indent="0" lvl="0" marL="0" marR="0" rtl="0" algn="ctr">
              <a:lnSpc>
                <a:spcPct val="100000"/>
              </a:lnSpc>
              <a:spcBef>
                <a:spcPts val="0"/>
              </a:spcBef>
              <a:spcAft>
                <a:spcPts val="0"/>
              </a:spcAft>
              <a:buClr>
                <a:srgbClr val="99CCFF"/>
              </a:buClr>
              <a:buSzPts val="1400"/>
              <a:buFont typeface="Times New Roman"/>
              <a:buNone/>
            </a:pPr>
            <a:r>
              <a:rPr b="1" i="0" lang="en-US" sz="1400" u="none">
                <a:solidFill>
                  <a:srgbClr val="99CCFF"/>
                </a:solidFill>
                <a:latin typeface="Times New Roman"/>
                <a:ea typeface="Times New Roman"/>
                <a:cs typeface="Times New Roman"/>
                <a:sym typeface="Times New Roman"/>
              </a:rPr>
              <a:t>SURFACE  VIEW</a:t>
            </a:r>
            <a:endParaRPr/>
          </a:p>
        </p:txBody>
      </p:sp>
      <p:grpSp>
        <p:nvGrpSpPr>
          <p:cNvPr id="125" name="Google Shape;125;p4"/>
          <p:cNvGrpSpPr/>
          <p:nvPr/>
        </p:nvGrpSpPr>
        <p:grpSpPr>
          <a:xfrm>
            <a:off x="609600" y="2741612"/>
            <a:ext cx="2132012" cy="3354387"/>
            <a:chOff x="384" y="1727"/>
            <a:chExt cx="1343" cy="2113"/>
          </a:xfrm>
        </p:grpSpPr>
        <p:cxnSp>
          <p:nvCxnSpPr>
            <p:cNvPr id="126" name="Google Shape;126;p4"/>
            <p:cNvCxnSpPr/>
            <p:nvPr/>
          </p:nvCxnSpPr>
          <p:spPr>
            <a:xfrm flipH="1" rot="10800000">
              <a:off x="816" y="1727"/>
              <a:ext cx="863" cy="1105"/>
            </a:xfrm>
            <a:prstGeom prst="straightConnector1">
              <a:avLst/>
            </a:prstGeom>
            <a:noFill/>
            <a:ln cap="sq" cmpd="sng" w="9525">
              <a:solidFill>
                <a:srgbClr val="100008"/>
              </a:solidFill>
              <a:prstDash val="solid"/>
              <a:miter lim="800000"/>
              <a:headEnd len="med" w="med" type="none"/>
              <a:tailEnd len="med" w="med" type="triangle"/>
            </a:ln>
          </p:spPr>
        </p:cxnSp>
        <p:cxnSp>
          <p:nvCxnSpPr>
            <p:cNvPr id="127" name="Google Shape;127;p4"/>
            <p:cNvCxnSpPr/>
            <p:nvPr/>
          </p:nvCxnSpPr>
          <p:spPr>
            <a:xfrm rot="10800000">
              <a:off x="815" y="2831"/>
              <a:ext cx="193" cy="1009"/>
            </a:xfrm>
            <a:prstGeom prst="straightConnector1">
              <a:avLst/>
            </a:prstGeom>
            <a:noFill/>
            <a:ln cap="sq" cmpd="sng" w="9525">
              <a:solidFill>
                <a:srgbClr val="100008"/>
              </a:solidFill>
              <a:prstDash val="solid"/>
              <a:miter lim="800000"/>
              <a:headEnd len="med" w="med" type="none"/>
              <a:tailEnd len="med" w="med" type="none"/>
            </a:ln>
          </p:spPr>
        </p:cxnSp>
        <p:cxnSp>
          <p:nvCxnSpPr>
            <p:cNvPr id="128" name="Google Shape;128;p4"/>
            <p:cNvCxnSpPr/>
            <p:nvPr/>
          </p:nvCxnSpPr>
          <p:spPr>
            <a:xfrm>
              <a:off x="1056" y="3840"/>
              <a:ext cx="623" cy="0"/>
            </a:xfrm>
            <a:prstGeom prst="straightConnector1">
              <a:avLst/>
            </a:prstGeom>
            <a:noFill/>
            <a:ln cap="sq" cmpd="sng" w="9525">
              <a:solidFill>
                <a:srgbClr val="100008"/>
              </a:solidFill>
              <a:prstDash val="solid"/>
              <a:miter lim="800000"/>
              <a:headEnd len="med" w="med" type="none"/>
              <a:tailEnd len="med" w="med" type="triangle"/>
            </a:ln>
          </p:spPr>
        </p:cxnSp>
        <p:cxnSp>
          <p:nvCxnSpPr>
            <p:cNvPr id="129" name="Google Shape;129;p4"/>
            <p:cNvCxnSpPr/>
            <p:nvPr/>
          </p:nvCxnSpPr>
          <p:spPr>
            <a:xfrm>
              <a:off x="384" y="3024"/>
              <a:ext cx="1343" cy="767"/>
            </a:xfrm>
            <a:prstGeom prst="straightConnector1">
              <a:avLst/>
            </a:prstGeom>
            <a:noFill/>
            <a:ln cap="sq" cmpd="sng" w="9525">
              <a:solidFill>
                <a:srgbClr val="100008"/>
              </a:solidFill>
              <a:prstDash val="solid"/>
              <a:miter lim="800000"/>
              <a:headEnd len="med" w="med" type="none"/>
              <a:tailEnd len="med" w="med" type="triangle"/>
            </a:ln>
          </p:spPr>
        </p:cxnSp>
        <p:cxnSp>
          <p:nvCxnSpPr>
            <p:cNvPr id="130" name="Google Shape;130;p4"/>
            <p:cNvCxnSpPr/>
            <p:nvPr/>
          </p:nvCxnSpPr>
          <p:spPr>
            <a:xfrm>
              <a:off x="1392" y="3216"/>
              <a:ext cx="335" cy="191"/>
            </a:xfrm>
            <a:prstGeom prst="straightConnector1">
              <a:avLst/>
            </a:prstGeom>
            <a:noFill/>
            <a:ln cap="sq" cmpd="sng" w="9525">
              <a:solidFill>
                <a:srgbClr val="100008"/>
              </a:solidFill>
              <a:prstDash val="solid"/>
              <a:miter lim="800000"/>
              <a:headEnd len="med" w="med" type="none"/>
              <a:tailEnd len="med" w="med" type="triangle"/>
            </a:ln>
          </p:spPr>
        </p:cxnSp>
      </p:grpSp>
    </p:spTree>
  </p:cSld>
  <p:clrMapOvr>
    <a:masterClrMapping/>
  </p:clrMapOvr>
  <p:transition spd="slow">
    <p:push dir="r"/>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5000"/>
                                        <p:tgtEl>
                                          <p:spTgt spid="118"/>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24"/>
                                        </p:tgtEl>
                                        <p:attrNameLst>
                                          <p:attrName>style.visibility</p:attrName>
                                        </p:attrNameLst>
                                      </p:cBhvr>
                                      <p:to>
                                        <p:strVal val="visible"/>
                                      </p:to>
                                    </p:set>
                                    <p:animEffect filter="fade" transition="in">
                                      <p:cBhvr>
                                        <p:cTn dur="1000"/>
                                        <p:tgtEl>
                                          <p:spTgt spid="124"/>
                                        </p:tgtEl>
                                      </p:cBhvr>
                                    </p:animEffect>
                                  </p:childTnLst>
                                </p:cTn>
                              </p:par>
                            </p:childTnLst>
                          </p:cTn>
                        </p:par>
                        <p:par>
                          <p:cTn fill="hold">
                            <p:stCondLst>
                              <p:cond delay="6000"/>
                            </p:stCondLst>
                            <p:childTnLst>
                              <p:par>
                                <p:cTn fill="hold" nodeType="after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2000"/>
                                        <p:tgtEl>
                                          <p:spTgt spid="101"/>
                                        </p:tgtEl>
                                      </p:cBhvr>
                                    </p:animEffect>
                                  </p:childTnLst>
                                </p:cTn>
                              </p:par>
                            </p:childTnLst>
                          </p:cTn>
                        </p:par>
                        <p:par>
                          <p:cTn fill="hold">
                            <p:stCondLst>
                              <p:cond delay="8000"/>
                            </p:stCondLst>
                            <p:childTnLst>
                              <p:par>
                                <p:cTn fill="hold" nodeType="afterEffect" presetClass="entr" presetID="2" presetSubtype="2">
                                  <p:stCondLst>
                                    <p:cond delay="0"/>
                                  </p:stCondLst>
                                  <p:childTnLst>
                                    <p:set>
                                      <p:cBhvr>
                                        <p:cTn dur="1" fill="hold">
                                          <p:stCondLst>
                                            <p:cond delay="0"/>
                                          </p:stCondLst>
                                        </p:cTn>
                                        <p:tgtEl>
                                          <p:spTgt spid="102">
                                            <p:txEl>
                                              <p:pRg end="0" st="0"/>
                                            </p:txEl>
                                          </p:spTgt>
                                        </p:tgtEl>
                                        <p:attrNameLst>
                                          <p:attrName>style.visibility</p:attrName>
                                        </p:attrNameLst>
                                      </p:cBhvr>
                                      <p:to>
                                        <p:strVal val="visible"/>
                                      </p:to>
                                    </p:set>
                                    <p:anim calcmode="lin" valueType="num">
                                      <p:cBhvr additive="base">
                                        <p:cTn dur="2000"/>
                                        <p:tgtEl>
                                          <p:spTgt spid="102">
                                            <p:txEl>
                                              <p:pRg end="0" st="0"/>
                                            </p:txEl>
                                          </p:spTgt>
                                        </p:tgtEl>
                                        <p:attrNameLst>
                                          <p:attrName>ppt_x</p:attrName>
                                        </p:attrNameLst>
                                      </p:cBhvr>
                                      <p:tavLst>
                                        <p:tav fmla="" tm="0">
                                          <p:val>
                                            <p:strVal val="#ppt_x+1"/>
                                          </p:val>
                                        </p:tav>
                                        <p:tav fmla="" tm="100000">
                                          <p:val>
                                            <p:strVal val="#ppt_x"/>
                                          </p:val>
                                        </p:tav>
                                      </p:tavLst>
                                    </p:anim>
                                  </p:childTnLst>
                                </p:cTn>
                              </p:par>
                            </p:childTnLst>
                          </p:cTn>
                        </p:par>
                        <p:par>
                          <p:cTn fill="hold">
                            <p:stCondLst>
                              <p:cond delay="10000"/>
                            </p:stCondLst>
                            <p:childTnLst>
                              <p:par>
                                <p:cTn fill="hold" nodeType="afterEffect" presetClass="entr" presetID="2" presetSubtype="2">
                                  <p:stCondLst>
                                    <p:cond delay="0"/>
                                  </p:stCondLst>
                                  <p:childTnLst>
                                    <p:set>
                                      <p:cBhvr>
                                        <p:cTn dur="1" fill="hold">
                                          <p:stCondLst>
                                            <p:cond delay="0"/>
                                          </p:stCondLst>
                                        </p:cTn>
                                        <p:tgtEl>
                                          <p:spTgt spid="102">
                                            <p:txEl>
                                              <p:pRg end="1" st="1"/>
                                            </p:txEl>
                                          </p:spTgt>
                                        </p:tgtEl>
                                        <p:attrNameLst>
                                          <p:attrName>style.visibility</p:attrName>
                                        </p:attrNameLst>
                                      </p:cBhvr>
                                      <p:to>
                                        <p:strVal val="visible"/>
                                      </p:to>
                                    </p:set>
                                    <p:anim calcmode="lin" valueType="num">
                                      <p:cBhvr additive="base">
                                        <p:cTn dur="2000"/>
                                        <p:tgtEl>
                                          <p:spTgt spid="102">
                                            <p:txEl>
                                              <p:pRg end="1" st="1"/>
                                            </p:txEl>
                                          </p:spTgt>
                                        </p:tgtEl>
                                        <p:attrNameLst>
                                          <p:attrName>ppt_x</p:attrName>
                                        </p:attrNameLst>
                                      </p:cBhvr>
                                      <p:tavLst>
                                        <p:tav fmla="" tm="0">
                                          <p:val>
                                            <p:strVal val="#ppt_x+1"/>
                                          </p:val>
                                        </p:tav>
                                        <p:tav fmla="" tm="100000">
                                          <p:val>
                                            <p:strVal val="#ppt_x"/>
                                          </p:val>
                                        </p:tav>
                                      </p:tavLst>
                                    </p:anim>
                                  </p:childTnLst>
                                </p:cTn>
                              </p:par>
                            </p:childTnLst>
                          </p:cTn>
                        </p:par>
                        <p:par>
                          <p:cTn fill="hold">
                            <p:stCondLst>
                              <p:cond delay="12000"/>
                            </p:stCondLst>
                            <p:childTnLst>
                              <p:par>
                                <p:cTn fill="hold" nodeType="afterEffect" presetClass="entr" presetID="2" presetSubtype="2">
                                  <p:stCondLst>
                                    <p:cond delay="0"/>
                                  </p:stCondLst>
                                  <p:childTnLst>
                                    <p:set>
                                      <p:cBhvr>
                                        <p:cTn dur="1" fill="hold">
                                          <p:stCondLst>
                                            <p:cond delay="0"/>
                                          </p:stCondLst>
                                        </p:cTn>
                                        <p:tgtEl>
                                          <p:spTgt spid="102">
                                            <p:txEl>
                                              <p:pRg end="2" st="2"/>
                                            </p:txEl>
                                          </p:spTgt>
                                        </p:tgtEl>
                                        <p:attrNameLst>
                                          <p:attrName>style.visibility</p:attrName>
                                        </p:attrNameLst>
                                      </p:cBhvr>
                                      <p:to>
                                        <p:strVal val="visible"/>
                                      </p:to>
                                    </p:set>
                                    <p:anim calcmode="lin" valueType="num">
                                      <p:cBhvr additive="base">
                                        <p:cTn dur="2000"/>
                                        <p:tgtEl>
                                          <p:spTgt spid="102">
                                            <p:txEl>
                                              <p:pRg end="2" st="2"/>
                                            </p:txEl>
                                          </p:spTgt>
                                        </p:tgtEl>
                                        <p:attrNameLst>
                                          <p:attrName>ppt_x</p:attrName>
                                        </p:attrNameLst>
                                      </p:cBhvr>
                                      <p:tavLst>
                                        <p:tav fmla="" tm="0">
                                          <p:val>
                                            <p:strVal val="#ppt_x+1"/>
                                          </p:val>
                                        </p:tav>
                                        <p:tav fmla="" tm="100000">
                                          <p:val>
                                            <p:strVal val="#ppt_x"/>
                                          </p:val>
                                        </p:tav>
                                      </p:tavLst>
                                    </p:anim>
                                  </p:childTnLst>
                                </p:cTn>
                              </p:par>
                            </p:childTnLst>
                          </p:cTn>
                        </p:par>
                        <p:par>
                          <p:cTn fill="hold">
                            <p:stCondLst>
                              <p:cond delay="14000"/>
                            </p:stCondLst>
                            <p:childTnLst>
                              <p:par>
                                <p:cTn fill="hold" nodeType="afterEffect" presetClass="entr" presetID="2" presetSubtype="2">
                                  <p:stCondLst>
                                    <p:cond delay="0"/>
                                  </p:stCondLst>
                                  <p:childTnLst>
                                    <p:set>
                                      <p:cBhvr>
                                        <p:cTn dur="1" fill="hold">
                                          <p:stCondLst>
                                            <p:cond delay="0"/>
                                          </p:stCondLst>
                                        </p:cTn>
                                        <p:tgtEl>
                                          <p:spTgt spid="102">
                                            <p:txEl>
                                              <p:pRg end="3" st="3"/>
                                            </p:txEl>
                                          </p:spTgt>
                                        </p:tgtEl>
                                        <p:attrNameLst>
                                          <p:attrName>style.visibility</p:attrName>
                                        </p:attrNameLst>
                                      </p:cBhvr>
                                      <p:to>
                                        <p:strVal val="visible"/>
                                      </p:to>
                                    </p:set>
                                    <p:anim calcmode="lin" valueType="num">
                                      <p:cBhvr additive="base">
                                        <p:cTn dur="2000"/>
                                        <p:tgtEl>
                                          <p:spTgt spid="102">
                                            <p:txEl>
                                              <p:pRg end="3" st="3"/>
                                            </p:txEl>
                                          </p:spTgt>
                                        </p:tgtEl>
                                        <p:attrNameLst>
                                          <p:attrName>ppt_x</p:attrName>
                                        </p:attrNameLst>
                                      </p:cBhvr>
                                      <p:tavLst>
                                        <p:tav fmla="" tm="0">
                                          <p:val>
                                            <p:strVal val="#ppt_x+1"/>
                                          </p:val>
                                        </p:tav>
                                        <p:tav fmla="" tm="100000">
                                          <p:val>
                                            <p:strVal val="#ppt_x"/>
                                          </p:val>
                                        </p:tav>
                                      </p:tavLst>
                                    </p:anim>
                                  </p:childTnLst>
                                </p:cTn>
                              </p:par>
                            </p:childTnLst>
                          </p:cTn>
                        </p:par>
                        <p:par>
                          <p:cTn fill="hold">
                            <p:stCondLst>
                              <p:cond delay="16000"/>
                            </p:stCondLst>
                            <p:childTnLst>
                              <p:par>
                                <p:cTn fill="hold" nodeType="afterEffect" presetClass="entr" presetID="2" presetSubtype="2">
                                  <p:stCondLst>
                                    <p:cond delay="0"/>
                                  </p:stCondLst>
                                  <p:childTnLst>
                                    <p:set>
                                      <p:cBhvr>
                                        <p:cTn dur="1" fill="hold">
                                          <p:stCondLst>
                                            <p:cond delay="0"/>
                                          </p:stCondLst>
                                        </p:cTn>
                                        <p:tgtEl>
                                          <p:spTgt spid="102">
                                            <p:txEl>
                                              <p:pRg end="4" st="4"/>
                                            </p:txEl>
                                          </p:spTgt>
                                        </p:tgtEl>
                                        <p:attrNameLst>
                                          <p:attrName>style.visibility</p:attrName>
                                        </p:attrNameLst>
                                      </p:cBhvr>
                                      <p:to>
                                        <p:strVal val="visible"/>
                                      </p:to>
                                    </p:set>
                                    <p:anim calcmode="lin" valueType="num">
                                      <p:cBhvr additive="base">
                                        <p:cTn dur="2000"/>
                                        <p:tgtEl>
                                          <p:spTgt spid="102">
                                            <p:txEl>
                                              <p:pRg end="4" st="4"/>
                                            </p:txEl>
                                          </p:spTgt>
                                        </p:tgtEl>
                                        <p:attrNameLst>
                                          <p:attrName>ppt_x</p:attrName>
                                        </p:attrNameLst>
                                      </p:cBhvr>
                                      <p:tavLst>
                                        <p:tav fmla="" tm="0">
                                          <p:val>
                                            <p:strVal val="#ppt_x+1"/>
                                          </p:val>
                                        </p:tav>
                                        <p:tav fmla="" tm="100000">
                                          <p:val>
                                            <p:strVal val="#ppt_x"/>
                                          </p:val>
                                        </p:tav>
                                      </p:tavLst>
                                    </p:anim>
                                  </p:childTnLst>
                                </p:cTn>
                              </p:par>
                            </p:childTnLst>
                          </p:cTn>
                        </p:par>
                        <p:par>
                          <p:cTn fill="hold">
                            <p:stCondLst>
                              <p:cond delay="18000"/>
                            </p:stCondLst>
                            <p:childTnLst>
                              <p:par>
                                <p:cTn fill="hold" nodeType="afterEffect" presetClass="entr" presetID="2" presetSubtype="2">
                                  <p:stCondLst>
                                    <p:cond delay="0"/>
                                  </p:stCondLst>
                                  <p:childTnLst>
                                    <p:set>
                                      <p:cBhvr>
                                        <p:cTn dur="1" fill="hold">
                                          <p:stCondLst>
                                            <p:cond delay="0"/>
                                          </p:stCondLst>
                                        </p:cTn>
                                        <p:tgtEl>
                                          <p:spTgt spid="102">
                                            <p:txEl>
                                              <p:pRg end="5" st="5"/>
                                            </p:txEl>
                                          </p:spTgt>
                                        </p:tgtEl>
                                        <p:attrNameLst>
                                          <p:attrName>style.visibility</p:attrName>
                                        </p:attrNameLst>
                                      </p:cBhvr>
                                      <p:to>
                                        <p:strVal val="visible"/>
                                      </p:to>
                                    </p:set>
                                    <p:anim calcmode="lin" valueType="num">
                                      <p:cBhvr additive="base">
                                        <p:cTn dur="2000"/>
                                        <p:tgtEl>
                                          <p:spTgt spid="102">
                                            <p:txEl>
                                              <p:pRg end="5" st="5"/>
                                            </p:txEl>
                                          </p:spTgt>
                                        </p:tgtEl>
                                        <p:attrNameLst>
                                          <p:attrName>ppt_x</p:attrName>
                                        </p:attrNameLst>
                                      </p:cBhvr>
                                      <p:tavLst>
                                        <p:tav fmla="" tm="0">
                                          <p:val>
                                            <p:strVal val="#ppt_x+1"/>
                                          </p:val>
                                        </p:tav>
                                        <p:tav fmla="" tm="100000">
                                          <p:val>
                                            <p:strVal val="#ppt_x"/>
                                          </p:val>
                                        </p:tav>
                                      </p:tavLst>
                                    </p:anim>
                                  </p:childTnLst>
                                </p:cTn>
                              </p:par>
                            </p:childTnLst>
                          </p:cTn>
                        </p:par>
                        <p:par>
                          <p:cTn fill="hold">
                            <p:stCondLst>
                              <p:cond delay="20000"/>
                            </p:stCondLst>
                            <p:childTnLst>
                              <p:par>
                                <p:cTn fill="hold" nodeType="afterEffect" presetClass="entr" presetID="2" presetSubtype="2">
                                  <p:stCondLst>
                                    <p:cond delay="0"/>
                                  </p:stCondLst>
                                  <p:childTnLst>
                                    <p:set>
                                      <p:cBhvr>
                                        <p:cTn dur="1" fill="hold">
                                          <p:stCondLst>
                                            <p:cond delay="0"/>
                                          </p:stCondLst>
                                        </p:cTn>
                                        <p:tgtEl>
                                          <p:spTgt spid="102">
                                            <p:txEl>
                                              <p:pRg end="6" st="6"/>
                                            </p:txEl>
                                          </p:spTgt>
                                        </p:tgtEl>
                                        <p:attrNameLst>
                                          <p:attrName>style.visibility</p:attrName>
                                        </p:attrNameLst>
                                      </p:cBhvr>
                                      <p:to>
                                        <p:strVal val="visible"/>
                                      </p:to>
                                    </p:set>
                                    <p:anim calcmode="lin" valueType="num">
                                      <p:cBhvr additive="base">
                                        <p:cTn dur="2000"/>
                                        <p:tgtEl>
                                          <p:spTgt spid="102">
                                            <p:txEl>
                                              <p:pRg end="6" st="6"/>
                                            </p:txEl>
                                          </p:spTgt>
                                        </p:tgtEl>
                                        <p:attrNameLst>
                                          <p:attrName>ppt_x</p:attrName>
                                        </p:attrNameLst>
                                      </p:cBhvr>
                                      <p:tavLst>
                                        <p:tav fmla="" tm="0">
                                          <p:val>
                                            <p:strVal val="#ppt_x+1"/>
                                          </p:val>
                                        </p:tav>
                                        <p:tav fmla="" tm="100000">
                                          <p:val>
                                            <p:strVal val="#ppt_x"/>
                                          </p:val>
                                        </p:tav>
                                      </p:tavLst>
                                    </p:anim>
                                  </p:childTnLst>
                                </p:cTn>
                              </p:par>
                            </p:childTnLst>
                          </p:cTn>
                        </p:par>
                        <p:par>
                          <p:cTn fill="hold">
                            <p:stCondLst>
                              <p:cond delay="22000"/>
                            </p:stCondLst>
                            <p:childTnLst>
                              <p:par>
                                <p:cTn fill="hold" nodeType="afterEffect" presetClass="entr" presetID="2" presetSubtype="2">
                                  <p:stCondLst>
                                    <p:cond delay="0"/>
                                  </p:stCondLst>
                                  <p:childTnLst>
                                    <p:set>
                                      <p:cBhvr>
                                        <p:cTn dur="1" fill="hold">
                                          <p:stCondLst>
                                            <p:cond delay="0"/>
                                          </p:stCondLst>
                                        </p:cTn>
                                        <p:tgtEl>
                                          <p:spTgt spid="102">
                                            <p:txEl>
                                              <p:pRg end="7" st="7"/>
                                            </p:txEl>
                                          </p:spTgt>
                                        </p:tgtEl>
                                        <p:attrNameLst>
                                          <p:attrName>style.visibility</p:attrName>
                                        </p:attrNameLst>
                                      </p:cBhvr>
                                      <p:to>
                                        <p:strVal val="visible"/>
                                      </p:to>
                                    </p:set>
                                    <p:anim calcmode="lin" valueType="num">
                                      <p:cBhvr additive="base">
                                        <p:cTn dur="2000"/>
                                        <p:tgtEl>
                                          <p:spTgt spid="102">
                                            <p:txEl>
                                              <p:pRg end="7" st="7"/>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134" name="Shape 134"/>
        <p:cNvGrpSpPr/>
        <p:nvPr/>
      </p:nvGrpSpPr>
      <p:grpSpPr>
        <a:xfrm>
          <a:off x="0" y="0"/>
          <a:ext cx="0" cy="0"/>
          <a:chOff x="0" y="0"/>
          <a:chExt cx="0" cy="0"/>
        </a:xfrm>
      </p:grpSpPr>
      <p:sp>
        <p:nvSpPr>
          <p:cNvPr id="135" name="Google Shape;135;p5"/>
          <p:cNvSpPr/>
          <p:nvPr/>
        </p:nvSpPr>
        <p:spPr>
          <a:xfrm>
            <a:off x="304800" y="228600"/>
            <a:ext cx="8458200" cy="1143000"/>
          </a:xfrm>
          <a:prstGeom prst="ellipse">
            <a:avLst/>
          </a:prstGeom>
          <a:gradFill>
            <a:gsLst>
              <a:gs pos="0">
                <a:srgbClr val="4D0808"/>
              </a:gs>
              <a:gs pos="100000">
                <a:srgbClr val="FFF200"/>
              </a:gs>
            </a:gsLst>
            <a:lin ang="5400000" scaled="0"/>
          </a:gra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36" name="Google Shape;136;p5"/>
          <p:cNvSpPr txBox="1"/>
          <p:nvPr>
            <p:ph type="title"/>
          </p:nvPr>
        </p:nvSpPr>
        <p:spPr>
          <a:xfrm>
            <a:off x="457200" y="228600"/>
            <a:ext cx="8229600" cy="1143000"/>
          </a:xfrm>
          <a:prstGeom prst="rect">
            <a:avLst/>
          </a:prstGeom>
          <a:noFill/>
          <a:ln>
            <a:noFill/>
          </a:ln>
        </p:spPr>
        <p:txBody>
          <a:bodyPr anchorCtr="0" anchor="ctr" bIns="46800" lIns="90000" spcFirstLastPara="1" rIns="90000" wrap="square" tIns="46800">
            <a:noAutofit/>
          </a:bodyPr>
          <a:lstStyle/>
          <a:p>
            <a:pPr indent="0" lvl="0" marL="0" rtl="0" algn="ctr">
              <a:lnSpc>
                <a:spcPct val="100000"/>
              </a:lnSpc>
              <a:spcBef>
                <a:spcPts val="0"/>
              </a:spcBef>
              <a:spcAft>
                <a:spcPts val="0"/>
              </a:spcAft>
              <a:buClr>
                <a:srgbClr val="E3E3FF"/>
              </a:buClr>
              <a:buSzPts val="4400"/>
              <a:buFont typeface="Arial"/>
              <a:buNone/>
            </a:pPr>
            <a:r>
              <a:rPr b="0" i="0" lang="en-US" sz="4400" u="none">
                <a:solidFill>
                  <a:srgbClr val="E3E3FF"/>
                </a:solidFill>
                <a:latin typeface="Arial"/>
                <a:ea typeface="Arial"/>
                <a:cs typeface="Arial"/>
                <a:sym typeface="Arial"/>
              </a:rPr>
              <a:t>TYPES OF CHROMOSOMES</a:t>
            </a:r>
            <a:endParaRPr/>
          </a:p>
        </p:txBody>
      </p:sp>
      <p:sp>
        <p:nvSpPr>
          <p:cNvPr id="137" name="Google Shape;137;p5"/>
          <p:cNvSpPr txBox="1"/>
          <p:nvPr/>
        </p:nvSpPr>
        <p:spPr>
          <a:xfrm>
            <a:off x="228600" y="1981200"/>
            <a:ext cx="5029200" cy="1166812"/>
          </a:xfrm>
          <a:prstGeom prst="rect">
            <a:avLst/>
          </a:prstGeom>
          <a:noFill/>
          <a:ln>
            <a:noFill/>
          </a:ln>
        </p:spPr>
        <p:txBody>
          <a:bodyPr anchorCtr="0" anchor="t" bIns="46800" lIns="90000" spcFirstLastPara="1" rIns="90000" wrap="square" tIns="46800">
            <a:spAutoFit/>
          </a:bodyPr>
          <a:lstStyle/>
          <a:p>
            <a:pPr indent="-341312" lvl="0" marL="341312" marR="0" rtl="0" algn="just">
              <a:lnSpc>
                <a:spcPct val="100000"/>
              </a:lnSpc>
              <a:spcBef>
                <a:spcPts val="0"/>
              </a:spcBef>
              <a:spcAft>
                <a:spcPts val="0"/>
              </a:spcAft>
              <a:buClr>
                <a:srgbClr val="FF9966"/>
              </a:buClr>
              <a:buSzPts val="2000"/>
              <a:buFont typeface="Times New Roman"/>
              <a:buAutoNum type="arabicPeriod"/>
            </a:pPr>
            <a:r>
              <a:rPr b="1" i="0" lang="en-US" sz="2000" u="sng">
                <a:solidFill>
                  <a:srgbClr val="FF9966"/>
                </a:solidFill>
                <a:latin typeface="Arial"/>
                <a:ea typeface="Arial"/>
                <a:cs typeface="Arial"/>
                <a:sym typeface="Arial"/>
              </a:rPr>
              <a:t>TELOCENTRIC</a:t>
            </a:r>
            <a:r>
              <a:rPr b="0" i="0" lang="en-US" sz="2000" u="none">
                <a:solidFill>
                  <a:srgbClr val="FFFFFF"/>
                </a:solidFill>
                <a:latin typeface="Arial"/>
                <a:ea typeface="Arial"/>
                <a:cs typeface="Arial"/>
                <a:sym typeface="Arial"/>
              </a:rPr>
              <a:t>:- The centromere is     </a:t>
            </a:r>
            <a:endParaRPr/>
          </a:p>
          <a:p>
            <a:pPr indent="-341312" lvl="0" marL="341312" marR="0" rtl="0" algn="just">
              <a:lnSpc>
                <a:spcPct val="100000"/>
              </a:lnSpc>
              <a:spcBef>
                <a:spcPts val="1200"/>
              </a:spcBef>
              <a:spcAft>
                <a:spcPts val="0"/>
              </a:spcAft>
              <a:buClr>
                <a:srgbClr val="FFFFFF"/>
              </a:buClr>
              <a:buSzPts val="2000"/>
              <a:buFont typeface="Arial"/>
              <a:buNone/>
            </a:pPr>
            <a:r>
              <a:rPr b="0" i="0" lang="en-US" sz="2000" u="none">
                <a:solidFill>
                  <a:srgbClr val="FFFFFF"/>
                </a:solidFill>
                <a:latin typeface="Arial"/>
                <a:ea typeface="Arial"/>
                <a:cs typeface="Arial"/>
                <a:sym typeface="Arial"/>
              </a:rPr>
              <a:t>     present at the end of the chromosomes.</a:t>
            </a:r>
            <a:endParaRPr/>
          </a:p>
        </p:txBody>
      </p:sp>
      <p:sp>
        <p:nvSpPr>
          <p:cNvPr id="138" name="Google Shape;138;p5"/>
          <p:cNvSpPr txBox="1"/>
          <p:nvPr/>
        </p:nvSpPr>
        <p:spPr>
          <a:xfrm>
            <a:off x="4419600" y="4648200"/>
            <a:ext cx="4419600" cy="1008062"/>
          </a:xfrm>
          <a:prstGeom prst="rect">
            <a:avLst/>
          </a:prstGeom>
          <a:noFill/>
          <a:ln>
            <a:noFill/>
          </a:ln>
        </p:spPr>
        <p:txBody>
          <a:bodyPr anchorCtr="0" anchor="t" bIns="46800" lIns="90000" spcFirstLastPara="1" rIns="90000" wrap="square" tIns="46800">
            <a:spAutoFit/>
          </a:bodyPr>
          <a:lstStyle/>
          <a:p>
            <a:pPr indent="0" lvl="0" marL="0" marR="0" rtl="0" algn="just">
              <a:lnSpc>
                <a:spcPct val="100000"/>
              </a:lnSpc>
              <a:spcBef>
                <a:spcPts val="0"/>
              </a:spcBef>
              <a:spcAft>
                <a:spcPts val="0"/>
              </a:spcAft>
              <a:buClr>
                <a:srgbClr val="FF9966"/>
              </a:buClr>
              <a:buSzPts val="2000"/>
              <a:buFont typeface="Arial"/>
              <a:buNone/>
            </a:pPr>
            <a:r>
              <a:rPr b="1" i="0" lang="en-US" sz="2000" u="none">
                <a:solidFill>
                  <a:srgbClr val="FF9966"/>
                </a:solidFill>
                <a:latin typeface="Arial"/>
                <a:ea typeface="Arial"/>
                <a:cs typeface="Arial"/>
                <a:sym typeface="Arial"/>
              </a:rPr>
              <a:t>2.</a:t>
            </a:r>
            <a:r>
              <a:rPr b="0" i="0" lang="en-US" sz="2000" u="none">
                <a:solidFill>
                  <a:srgbClr val="FF9966"/>
                </a:solidFill>
                <a:latin typeface="Arial"/>
                <a:ea typeface="Arial"/>
                <a:cs typeface="Arial"/>
                <a:sym typeface="Arial"/>
              </a:rPr>
              <a:t> </a:t>
            </a:r>
            <a:r>
              <a:rPr b="1" i="0" lang="en-US" sz="2000" u="sng">
                <a:solidFill>
                  <a:srgbClr val="FF9966"/>
                </a:solidFill>
                <a:latin typeface="Arial"/>
                <a:ea typeface="Arial"/>
                <a:cs typeface="Arial"/>
                <a:sym typeface="Arial"/>
              </a:rPr>
              <a:t>ACROCENTRIC</a:t>
            </a:r>
            <a:r>
              <a:rPr b="0" i="0" lang="en-US" sz="2000" u="none">
                <a:solidFill>
                  <a:srgbClr val="FFFFFF"/>
                </a:solidFill>
                <a:latin typeface="Arial"/>
                <a:ea typeface="Arial"/>
                <a:cs typeface="Arial"/>
                <a:sym typeface="Arial"/>
              </a:rPr>
              <a:t>:-The centromere is almost terminal. It has one large and another very small arm.</a:t>
            </a:r>
            <a:endParaRPr/>
          </a:p>
        </p:txBody>
      </p:sp>
      <p:grpSp>
        <p:nvGrpSpPr>
          <p:cNvPr id="139" name="Google Shape;139;p5"/>
          <p:cNvGrpSpPr/>
          <p:nvPr/>
        </p:nvGrpSpPr>
        <p:grpSpPr>
          <a:xfrm>
            <a:off x="5943600" y="2057400"/>
            <a:ext cx="608012" cy="2284412"/>
            <a:chOff x="3744" y="1296"/>
            <a:chExt cx="383" cy="1439"/>
          </a:xfrm>
        </p:grpSpPr>
        <p:grpSp>
          <p:nvGrpSpPr>
            <p:cNvPr id="140" name="Google Shape;140;p5"/>
            <p:cNvGrpSpPr/>
            <p:nvPr/>
          </p:nvGrpSpPr>
          <p:grpSpPr>
            <a:xfrm>
              <a:off x="3744" y="1417"/>
              <a:ext cx="383" cy="1318"/>
              <a:chOff x="3744" y="1417"/>
              <a:chExt cx="383" cy="1318"/>
            </a:xfrm>
          </p:grpSpPr>
          <p:sp>
            <p:nvSpPr>
              <p:cNvPr id="141" name="Google Shape;141;p5"/>
              <p:cNvSpPr/>
              <p:nvPr/>
            </p:nvSpPr>
            <p:spPr>
              <a:xfrm>
                <a:off x="3744" y="1488"/>
                <a:ext cx="383" cy="1247"/>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42" name="Google Shape;142;p5"/>
              <p:cNvSpPr/>
              <p:nvPr/>
            </p:nvSpPr>
            <p:spPr>
              <a:xfrm>
                <a:off x="3859" y="1417"/>
                <a:ext cx="160" cy="137"/>
              </a:xfrm>
              <a:custGeom>
                <a:rect b="b" l="l" r="r" t="t"/>
                <a:pathLst>
                  <a:path extrusionOk="0" h="138" w="161">
                    <a:moveTo>
                      <a:pt x="0" y="127"/>
                    </a:moveTo>
                    <a:cubicBezTo>
                      <a:pt x="0" y="127"/>
                      <a:pt x="15" y="81"/>
                      <a:pt x="23" y="58"/>
                    </a:cubicBezTo>
                    <a:cubicBezTo>
                      <a:pt x="39" y="10"/>
                      <a:pt x="25" y="30"/>
                      <a:pt x="69" y="0"/>
                    </a:cubicBezTo>
                    <a:cubicBezTo>
                      <a:pt x="81" y="4"/>
                      <a:pt x="97" y="1"/>
                      <a:pt x="104" y="11"/>
                    </a:cubicBezTo>
                    <a:cubicBezTo>
                      <a:pt x="118" y="31"/>
                      <a:pt x="119" y="58"/>
                      <a:pt x="127" y="81"/>
                    </a:cubicBezTo>
                    <a:cubicBezTo>
                      <a:pt x="134" y="102"/>
                      <a:pt x="151" y="118"/>
                      <a:pt x="161" y="138"/>
                    </a:cubicBezTo>
                  </a:path>
                </a:pathLst>
              </a:custGeom>
              <a:solidFill>
                <a:srgbClr val="FF00FF"/>
              </a:solidFill>
              <a:ln cap="flat" cmpd="sng" w="9525">
                <a:solidFill>
                  <a:srgbClr val="00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143" name="Google Shape;143;p5"/>
            <p:cNvSpPr/>
            <p:nvPr/>
          </p:nvSpPr>
          <p:spPr>
            <a:xfrm>
              <a:off x="3888" y="1296"/>
              <a:ext cx="95" cy="95"/>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grpSp>
        <p:nvGrpSpPr>
          <p:cNvPr id="144" name="Google Shape;144;p5"/>
          <p:cNvGrpSpPr/>
          <p:nvPr/>
        </p:nvGrpSpPr>
        <p:grpSpPr>
          <a:xfrm>
            <a:off x="1295400" y="3811587"/>
            <a:ext cx="608012" cy="2547938"/>
            <a:chOff x="816" y="2401"/>
            <a:chExt cx="383" cy="1605"/>
          </a:xfrm>
        </p:grpSpPr>
        <p:grpSp>
          <p:nvGrpSpPr>
            <p:cNvPr id="145" name="Google Shape;145;p5"/>
            <p:cNvGrpSpPr/>
            <p:nvPr/>
          </p:nvGrpSpPr>
          <p:grpSpPr>
            <a:xfrm>
              <a:off x="816" y="2688"/>
              <a:ext cx="383" cy="1318"/>
              <a:chOff x="816" y="2688"/>
              <a:chExt cx="383" cy="1318"/>
            </a:xfrm>
          </p:grpSpPr>
          <p:sp>
            <p:nvSpPr>
              <p:cNvPr id="146" name="Google Shape;146;p5"/>
              <p:cNvSpPr/>
              <p:nvPr/>
            </p:nvSpPr>
            <p:spPr>
              <a:xfrm>
                <a:off x="816" y="2759"/>
                <a:ext cx="383" cy="1247"/>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47" name="Google Shape;147;p5"/>
              <p:cNvSpPr/>
              <p:nvPr/>
            </p:nvSpPr>
            <p:spPr>
              <a:xfrm>
                <a:off x="931" y="2688"/>
                <a:ext cx="160" cy="137"/>
              </a:xfrm>
              <a:custGeom>
                <a:rect b="b" l="l" r="r" t="t"/>
                <a:pathLst>
                  <a:path extrusionOk="0" h="138" w="161">
                    <a:moveTo>
                      <a:pt x="0" y="127"/>
                    </a:moveTo>
                    <a:cubicBezTo>
                      <a:pt x="0" y="127"/>
                      <a:pt x="15" y="81"/>
                      <a:pt x="23" y="58"/>
                    </a:cubicBezTo>
                    <a:cubicBezTo>
                      <a:pt x="39" y="10"/>
                      <a:pt x="25" y="30"/>
                      <a:pt x="69" y="0"/>
                    </a:cubicBezTo>
                    <a:cubicBezTo>
                      <a:pt x="81" y="4"/>
                      <a:pt x="97" y="1"/>
                      <a:pt x="104" y="11"/>
                    </a:cubicBezTo>
                    <a:cubicBezTo>
                      <a:pt x="118" y="31"/>
                      <a:pt x="119" y="58"/>
                      <a:pt x="127" y="81"/>
                    </a:cubicBezTo>
                    <a:cubicBezTo>
                      <a:pt x="134" y="102"/>
                      <a:pt x="151" y="118"/>
                      <a:pt x="161" y="138"/>
                    </a:cubicBezTo>
                  </a:path>
                </a:pathLst>
              </a:custGeom>
              <a:solidFill>
                <a:srgbClr val="FF00FF"/>
              </a:solidFill>
              <a:ln cap="flat" cmpd="sng" w="9525">
                <a:solidFill>
                  <a:srgbClr val="00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148" name="Google Shape;148;p5"/>
            <p:cNvSpPr/>
            <p:nvPr/>
          </p:nvSpPr>
          <p:spPr>
            <a:xfrm>
              <a:off x="960" y="2592"/>
              <a:ext cx="95" cy="95"/>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nvGrpSpPr>
            <p:cNvPr id="149" name="Google Shape;149;p5"/>
            <p:cNvGrpSpPr/>
            <p:nvPr/>
          </p:nvGrpSpPr>
          <p:grpSpPr>
            <a:xfrm>
              <a:off x="960" y="2401"/>
              <a:ext cx="95" cy="191"/>
              <a:chOff x="960" y="2401"/>
              <a:chExt cx="95" cy="191"/>
            </a:xfrm>
          </p:grpSpPr>
          <p:sp>
            <p:nvSpPr>
              <p:cNvPr id="150" name="Google Shape;150;p5"/>
              <p:cNvSpPr/>
              <p:nvPr/>
            </p:nvSpPr>
            <p:spPr>
              <a:xfrm rot="10800000">
                <a:off x="960" y="2401"/>
                <a:ext cx="95" cy="181"/>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51" name="Google Shape;151;p5"/>
              <p:cNvSpPr/>
              <p:nvPr/>
            </p:nvSpPr>
            <p:spPr>
              <a:xfrm rot="10800000">
                <a:off x="987" y="2573"/>
                <a:ext cx="39" cy="19"/>
              </a:xfrm>
              <a:custGeom>
                <a:rect b="b" l="l" r="r" t="t"/>
                <a:pathLst>
                  <a:path extrusionOk="0" h="138" w="161">
                    <a:moveTo>
                      <a:pt x="0" y="127"/>
                    </a:moveTo>
                    <a:cubicBezTo>
                      <a:pt x="0" y="127"/>
                      <a:pt x="15" y="81"/>
                      <a:pt x="23" y="58"/>
                    </a:cubicBezTo>
                    <a:cubicBezTo>
                      <a:pt x="39" y="10"/>
                      <a:pt x="25" y="30"/>
                      <a:pt x="69" y="0"/>
                    </a:cubicBezTo>
                    <a:cubicBezTo>
                      <a:pt x="81" y="4"/>
                      <a:pt x="97" y="1"/>
                      <a:pt x="104" y="11"/>
                    </a:cubicBezTo>
                    <a:cubicBezTo>
                      <a:pt x="118" y="31"/>
                      <a:pt x="119" y="58"/>
                      <a:pt x="127" y="81"/>
                    </a:cubicBezTo>
                    <a:cubicBezTo>
                      <a:pt x="134" y="102"/>
                      <a:pt x="151" y="118"/>
                      <a:pt x="161" y="138"/>
                    </a:cubicBezTo>
                  </a:path>
                </a:pathLst>
              </a:custGeom>
              <a:solidFill>
                <a:srgbClr val="FF00FF"/>
              </a:solidFill>
              <a:ln cap="flat" cmpd="sng" w="9525">
                <a:solidFill>
                  <a:srgbClr val="00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grpSp>
      <p:cxnSp>
        <p:nvCxnSpPr>
          <p:cNvPr id="152" name="Google Shape;152;p5"/>
          <p:cNvCxnSpPr/>
          <p:nvPr/>
        </p:nvCxnSpPr>
        <p:spPr>
          <a:xfrm>
            <a:off x="1828800" y="5562600"/>
            <a:ext cx="381000" cy="1587"/>
          </a:xfrm>
          <a:prstGeom prst="straightConnector1">
            <a:avLst/>
          </a:prstGeom>
          <a:noFill/>
          <a:ln cap="sq" cmpd="sng" w="9525">
            <a:solidFill>
              <a:srgbClr val="FFFFFF"/>
            </a:solidFill>
            <a:prstDash val="solid"/>
            <a:miter lim="800000"/>
            <a:headEnd len="med" w="med" type="none"/>
            <a:tailEnd len="med" w="med" type="triangle"/>
          </a:ln>
        </p:spPr>
      </p:cxnSp>
      <p:sp>
        <p:nvSpPr>
          <p:cNvPr id="153" name="Google Shape;153;p5"/>
          <p:cNvSpPr txBox="1"/>
          <p:nvPr/>
        </p:nvSpPr>
        <p:spPr>
          <a:xfrm>
            <a:off x="2133600" y="5410200"/>
            <a:ext cx="1219200" cy="3063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FFFF1B"/>
              </a:buClr>
              <a:buSzPts val="1400"/>
              <a:buFont typeface="Arial"/>
              <a:buNone/>
            </a:pPr>
            <a:r>
              <a:rPr b="0" i="0" lang="en-US" sz="1400" u="none">
                <a:solidFill>
                  <a:srgbClr val="FFFF1B"/>
                </a:solidFill>
                <a:latin typeface="Arial"/>
                <a:ea typeface="Arial"/>
                <a:cs typeface="Arial"/>
                <a:sym typeface="Arial"/>
              </a:rPr>
              <a:t>LONG ARM</a:t>
            </a:r>
            <a:endParaRPr/>
          </a:p>
        </p:txBody>
      </p:sp>
      <p:cxnSp>
        <p:nvCxnSpPr>
          <p:cNvPr id="154" name="Google Shape;154;p5"/>
          <p:cNvCxnSpPr/>
          <p:nvPr/>
        </p:nvCxnSpPr>
        <p:spPr>
          <a:xfrm>
            <a:off x="1676400" y="3962400"/>
            <a:ext cx="381000" cy="1587"/>
          </a:xfrm>
          <a:prstGeom prst="straightConnector1">
            <a:avLst/>
          </a:prstGeom>
          <a:noFill/>
          <a:ln cap="sq" cmpd="sng" w="9525">
            <a:solidFill>
              <a:srgbClr val="FFFFFF"/>
            </a:solidFill>
            <a:prstDash val="solid"/>
            <a:miter lim="800000"/>
            <a:headEnd len="med" w="med" type="none"/>
            <a:tailEnd len="med" w="med" type="triangle"/>
          </a:ln>
        </p:spPr>
      </p:cxnSp>
      <p:sp>
        <p:nvSpPr>
          <p:cNvPr id="155" name="Google Shape;155;p5"/>
          <p:cNvSpPr txBox="1"/>
          <p:nvPr/>
        </p:nvSpPr>
        <p:spPr>
          <a:xfrm>
            <a:off x="1981200" y="3810000"/>
            <a:ext cx="1295400" cy="3063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FFFF1B"/>
              </a:buClr>
              <a:buSzPts val="1400"/>
              <a:buFont typeface="Arial"/>
              <a:buNone/>
            </a:pPr>
            <a:r>
              <a:rPr b="0" i="0" lang="en-US" sz="1400" u="none">
                <a:solidFill>
                  <a:srgbClr val="FFFF1B"/>
                </a:solidFill>
                <a:latin typeface="Arial"/>
                <a:ea typeface="Arial"/>
                <a:cs typeface="Arial"/>
                <a:sym typeface="Arial"/>
              </a:rPr>
              <a:t>SHORT ARM</a:t>
            </a:r>
            <a:endParaRPr/>
          </a:p>
        </p:txBody>
      </p:sp>
      <p:cxnSp>
        <p:nvCxnSpPr>
          <p:cNvPr id="156" name="Google Shape;156;p5"/>
          <p:cNvCxnSpPr/>
          <p:nvPr/>
        </p:nvCxnSpPr>
        <p:spPr>
          <a:xfrm>
            <a:off x="1600200" y="4191000"/>
            <a:ext cx="457200" cy="228600"/>
          </a:xfrm>
          <a:prstGeom prst="straightConnector1">
            <a:avLst/>
          </a:prstGeom>
          <a:noFill/>
          <a:ln cap="sq" cmpd="sng" w="9525">
            <a:solidFill>
              <a:srgbClr val="FFFFFF"/>
            </a:solidFill>
            <a:prstDash val="solid"/>
            <a:miter lim="800000"/>
            <a:headEnd len="med" w="med" type="none"/>
            <a:tailEnd len="med" w="med" type="triangle"/>
          </a:ln>
        </p:spPr>
      </p:cxnSp>
      <p:sp>
        <p:nvSpPr>
          <p:cNvPr id="157" name="Google Shape;157;p5"/>
          <p:cNvSpPr txBox="1"/>
          <p:nvPr/>
        </p:nvSpPr>
        <p:spPr>
          <a:xfrm>
            <a:off x="1981200" y="4419600"/>
            <a:ext cx="1600200" cy="3063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FFFF1B"/>
              </a:buClr>
              <a:buSzPts val="1400"/>
              <a:buFont typeface="Arial"/>
              <a:buNone/>
            </a:pPr>
            <a:r>
              <a:rPr b="0" i="0" lang="en-US" sz="1400" u="none">
                <a:solidFill>
                  <a:srgbClr val="FFFF1B"/>
                </a:solidFill>
                <a:latin typeface="Arial"/>
                <a:ea typeface="Arial"/>
                <a:cs typeface="Arial"/>
                <a:sym typeface="Arial"/>
              </a:rPr>
              <a:t>CENTROMERE</a:t>
            </a:r>
            <a:endParaRPr/>
          </a:p>
        </p:txBody>
      </p:sp>
      <p:grpSp>
        <p:nvGrpSpPr>
          <p:cNvPr id="158" name="Google Shape;158;p5"/>
          <p:cNvGrpSpPr/>
          <p:nvPr/>
        </p:nvGrpSpPr>
        <p:grpSpPr>
          <a:xfrm>
            <a:off x="6324600" y="2032000"/>
            <a:ext cx="1752599" cy="1930400"/>
            <a:chOff x="3984" y="1280"/>
            <a:chExt cx="1104" cy="1216"/>
          </a:xfrm>
        </p:grpSpPr>
        <p:cxnSp>
          <p:nvCxnSpPr>
            <p:cNvPr id="159" name="Google Shape;159;p5"/>
            <p:cNvCxnSpPr/>
            <p:nvPr/>
          </p:nvCxnSpPr>
          <p:spPr>
            <a:xfrm>
              <a:off x="4080" y="2400"/>
              <a:ext cx="239" cy="0"/>
            </a:xfrm>
            <a:prstGeom prst="straightConnector1">
              <a:avLst/>
            </a:prstGeom>
            <a:noFill/>
            <a:ln cap="sq" cmpd="sng" w="9525">
              <a:solidFill>
                <a:srgbClr val="FFFFFF"/>
              </a:solidFill>
              <a:prstDash val="solid"/>
              <a:miter lim="800000"/>
              <a:headEnd len="med" w="med" type="none"/>
              <a:tailEnd len="med" w="med" type="triangle"/>
            </a:ln>
          </p:spPr>
        </p:cxnSp>
        <p:cxnSp>
          <p:nvCxnSpPr>
            <p:cNvPr id="160" name="Google Shape;160;p5"/>
            <p:cNvCxnSpPr/>
            <p:nvPr/>
          </p:nvCxnSpPr>
          <p:spPr>
            <a:xfrm>
              <a:off x="3984" y="1344"/>
              <a:ext cx="239" cy="0"/>
            </a:xfrm>
            <a:prstGeom prst="straightConnector1">
              <a:avLst/>
            </a:prstGeom>
            <a:noFill/>
            <a:ln cap="sq" cmpd="sng" w="9525">
              <a:solidFill>
                <a:srgbClr val="FFFFFF"/>
              </a:solidFill>
              <a:prstDash val="solid"/>
              <a:miter lim="800000"/>
              <a:headEnd len="med" w="med" type="none"/>
              <a:tailEnd len="med" w="med" type="triangle"/>
            </a:ln>
          </p:spPr>
        </p:cxnSp>
        <p:sp>
          <p:nvSpPr>
            <p:cNvPr id="161" name="Google Shape;161;p5"/>
            <p:cNvSpPr txBox="1"/>
            <p:nvPr/>
          </p:nvSpPr>
          <p:spPr>
            <a:xfrm>
              <a:off x="4300" y="2304"/>
              <a:ext cx="711" cy="192"/>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00A800"/>
                </a:buClr>
                <a:buSzPts val="1400"/>
                <a:buFont typeface="Arial"/>
                <a:buNone/>
              </a:pPr>
              <a:r>
                <a:rPr b="0" i="0" lang="en-US" sz="1400" u="none">
                  <a:solidFill>
                    <a:srgbClr val="00A800"/>
                  </a:solidFill>
                  <a:latin typeface="Arial"/>
                  <a:ea typeface="Arial"/>
                  <a:cs typeface="Arial"/>
                  <a:sym typeface="Arial"/>
                </a:rPr>
                <a:t>LONG ARM</a:t>
              </a:r>
              <a:endParaRPr/>
            </a:p>
          </p:txBody>
        </p:sp>
        <p:sp>
          <p:nvSpPr>
            <p:cNvPr id="162" name="Google Shape;162;p5"/>
            <p:cNvSpPr txBox="1"/>
            <p:nvPr/>
          </p:nvSpPr>
          <p:spPr>
            <a:xfrm>
              <a:off x="4177" y="1280"/>
              <a:ext cx="911" cy="192"/>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00A800"/>
                </a:buClr>
                <a:buSzPts val="1400"/>
                <a:buFont typeface="Arial"/>
                <a:buNone/>
              </a:pPr>
              <a:r>
                <a:rPr b="1" i="0" lang="en-US" sz="1400" u="none">
                  <a:solidFill>
                    <a:srgbClr val="00A800"/>
                  </a:solidFill>
                  <a:latin typeface="Arial"/>
                  <a:ea typeface="Arial"/>
                  <a:cs typeface="Arial"/>
                  <a:sym typeface="Arial"/>
                </a:rPr>
                <a:t>CENTROMERE</a:t>
              </a:r>
              <a:endParaRPr/>
            </a:p>
          </p:txBody>
        </p:sp>
      </p:grpSp>
      <p:grpSp>
        <p:nvGrpSpPr>
          <p:cNvPr id="163" name="Google Shape;163;p5"/>
          <p:cNvGrpSpPr/>
          <p:nvPr/>
        </p:nvGrpSpPr>
        <p:grpSpPr>
          <a:xfrm>
            <a:off x="1295400" y="3811587"/>
            <a:ext cx="608012" cy="2547938"/>
            <a:chOff x="816" y="2401"/>
            <a:chExt cx="383" cy="1605"/>
          </a:xfrm>
        </p:grpSpPr>
        <p:grpSp>
          <p:nvGrpSpPr>
            <p:cNvPr id="164" name="Google Shape;164;p5"/>
            <p:cNvGrpSpPr/>
            <p:nvPr/>
          </p:nvGrpSpPr>
          <p:grpSpPr>
            <a:xfrm>
              <a:off x="816" y="2688"/>
              <a:ext cx="383" cy="1318"/>
              <a:chOff x="816" y="2688"/>
              <a:chExt cx="383" cy="1318"/>
            </a:xfrm>
          </p:grpSpPr>
          <p:sp>
            <p:nvSpPr>
              <p:cNvPr id="165" name="Google Shape;165;p5"/>
              <p:cNvSpPr/>
              <p:nvPr/>
            </p:nvSpPr>
            <p:spPr>
              <a:xfrm>
                <a:off x="816" y="2759"/>
                <a:ext cx="383" cy="1247"/>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66" name="Google Shape;166;p5"/>
              <p:cNvSpPr/>
              <p:nvPr/>
            </p:nvSpPr>
            <p:spPr>
              <a:xfrm>
                <a:off x="931" y="2688"/>
                <a:ext cx="160" cy="137"/>
              </a:xfrm>
              <a:custGeom>
                <a:rect b="b" l="l" r="r" t="t"/>
                <a:pathLst>
                  <a:path extrusionOk="0" h="138" w="161">
                    <a:moveTo>
                      <a:pt x="0" y="127"/>
                    </a:moveTo>
                    <a:cubicBezTo>
                      <a:pt x="0" y="127"/>
                      <a:pt x="15" y="81"/>
                      <a:pt x="23" y="58"/>
                    </a:cubicBezTo>
                    <a:cubicBezTo>
                      <a:pt x="39" y="10"/>
                      <a:pt x="25" y="30"/>
                      <a:pt x="69" y="0"/>
                    </a:cubicBezTo>
                    <a:cubicBezTo>
                      <a:pt x="81" y="4"/>
                      <a:pt x="97" y="1"/>
                      <a:pt x="104" y="11"/>
                    </a:cubicBezTo>
                    <a:cubicBezTo>
                      <a:pt x="118" y="31"/>
                      <a:pt x="119" y="58"/>
                      <a:pt x="127" y="81"/>
                    </a:cubicBezTo>
                    <a:cubicBezTo>
                      <a:pt x="134" y="102"/>
                      <a:pt x="151" y="118"/>
                      <a:pt x="161" y="138"/>
                    </a:cubicBezTo>
                  </a:path>
                </a:pathLst>
              </a:custGeom>
              <a:solidFill>
                <a:srgbClr val="FF00FF"/>
              </a:solidFill>
              <a:ln cap="flat" cmpd="sng" w="9525">
                <a:solidFill>
                  <a:srgbClr val="00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167" name="Google Shape;167;p5"/>
            <p:cNvSpPr/>
            <p:nvPr/>
          </p:nvSpPr>
          <p:spPr>
            <a:xfrm>
              <a:off x="960" y="2592"/>
              <a:ext cx="95" cy="95"/>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nvGrpSpPr>
            <p:cNvPr id="168" name="Google Shape;168;p5"/>
            <p:cNvGrpSpPr/>
            <p:nvPr/>
          </p:nvGrpSpPr>
          <p:grpSpPr>
            <a:xfrm>
              <a:off x="960" y="2401"/>
              <a:ext cx="95" cy="191"/>
              <a:chOff x="960" y="2401"/>
              <a:chExt cx="95" cy="191"/>
            </a:xfrm>
          </p:grpSpPr>
          <p:sp>
            <p:nvSpPr>
              <p:cNvPr id="169" name="Google Shape;169;p5"/>
              <p:cNvSpPr/>
              <p:nvPr/>
            </p:nvSpPr>
            <p:spPr>
              <a:xfrm rot="10800000">
                <a:off x="960" y="2401"/>
                <a:ext cx="95" cy="181"/>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70" name="Google Shape;170;p5"/>
              <p:cNvSpPr/>
              <p:nvPr/>
            </p:nvSpPr>
            <p:spPr>
              <a:xfrm rot="10800000">
                <a:off x="987" y="2573"/>
                <a:ext cx="39" cy="19"/>
              </a:xfrm>
              <a:custGeom>
                <a:rect b="b" l="l" r="r" t="t"/>
                <a:pathLst>
                  <a:path extrusionOk="0" h="138" w="161">
                    <a:moveTo>
                      <a:pt x="0" y="127"/>
                    </a:moveTo>
                    <a:cubicBezTo>
                      <a:pt x="0" y="127"/>
                      <a:pt x="15" y="81"/>
                      <a:pt x="23" y="58"/>
                    </a:cubicBezTo>
                    <a:cubicBezTo>
                      <a:pt x="39" y="10"/>
                      <a:pt x="25" y="30"/>
                      <a:pt x="69" y="0"/>
                    </a:cubicBezTo>
                    <a:cubicBezTo>
                      <a:pt x="81" y="4"/>
                      <a:pt x="97" y="1"/>
                      <a:pt x="104" y="11"/>
                    </a:cubicBezTo>
                    <a:cubicBezTo>
                      <a:pt x="118" y="31"/>
                      <a:pt x="119" y="58"/>
                      <a:pt x="127" y="81"/>
                    </a:cubicBezTo>
                    <a:cubicBezTo>
                      <a:pt x="134" y="102"/>
                      <a:pt x="151" y="118"/>
                      <a:pt x="161" y="138"/>
                    </a:cubicBezTo>
                  </a:path>
                </a:pathLst>
              </a:custGeom>
              <a:solidFill>
                <a:srgbClr val="FF00FF"/>
              </a:solidFill>
              <a:ln cap="flat" cmpd="sng" w="9525">
                <a:solidFill>
                  <a:srgbClr val="00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grpSp>
      <p:cxnSp>
        <p:nvCxnSpPr>
          <p:cNvPr id="171" name="Google Shape;171;p5"/>
          <p:cNvCxnSpPr/>
          <p:nvPr/>
        </p:nvCxnSpPr>
        <p:spPr>
          <a:xfrm>
            <a:off x="1600200" y="4191000"/>
            <a:ext cx="457200" cy="228600"/>
          </a:xfrm>
          <a:prstGeom prst="straightConnector1">
            <a:avLst/>
          </a:prstGeom>
          <a:noFill/>
          <a:ln cap="sq" cmpd="sng" w="9525">
            <a:solidFill>
              <a:srgbClr val="FFFFFF"/>
            </a:solidFill>
            <a:prstDash val="solid"/>
            <a:miter lim="800000"/>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35"/>
                                        </p:tgtEl>
                                        <p:attrNameLst>
                                          <p:attrName>style.visibility</p:attrName>
                                        </p:attrNameLst>
                                      </p:cBhvr>
                                      <p:to>
                                        <p:strVal val="visible"/>
                                      </p:to>
                                    </p:set>
                                    <p:anim calcmode="lin" valueType="num">
                                      <p:cBhvr additive="base">
                                        <p:cTn dur="2000"/>
                                        <p:tgtEl>
                                          <p:spTgt spid="135"/>
                                        </p:tgtEl>
                                        <p:attrNameLst>
                                          <p:attrName>ppt_w</p:attrName>
                                        </p:attrNameLst>
                                      </p:cBhvr>
                                      <p:tavLst>
                                        <p:tav fmla="" tm="0">
                                          <p:val>
                                            <p:strVal val="0"/>
                                          </p:val>
                                        </p:tav>
                                        <p:tav fmla="" tm="100000">
                                          <p:val>
                                            <p:strVal val="#ppt_w"/>
                                          </p:val>
                                        </p:tav>
                                      </p:tavLst>
                                    </p:anim>
                                    <p:anim calcmode="lin" valueType="num">
                                      <p:cBhvr additive="base">
                                        <p:cTn dur="2000"/>
                                        <p:tgtEl>
                                          <p:spTgt spid="135"/>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36"/>
                                        </p:tgtEl>
                                        <p:attrNameLst>
                                          <p:attrName>style.visibility</p:attrName>
                                        </p:attrNameLst>
                                      </p:cBhvr>
                                      <p:to>
                                        <p:strVal val="visible"/>
                                      </p:to>
                                    </p:set>
                                    <p:animEffect filter="fade" transition="in">
                                      <p:cBhvr>
                                        <p:cTn dur="2000"/>
                                        <p:tgtEl>
                                          <p:spTgt spid="136"/>
                                        </p:tgtEl>
                                      </p:cBhvr>
                                    </p:animEffec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137">
                                            <p:txEl>
                                              <p:pRg end="0" st="0"/>
                                            </p:txEl>
                                          </p:spTgt>
                                        </p:tgtEl>
                                        <p:attrNameLst>
                                          <p:attrName>style.visibility</p:attrName>
                                        </p:attrNameLst>
                                      </p:cBhvr>
                                      <p:to>
                                        <p:strVal val="visible"/>
                                      </p:to>
                                    </p:set>
                                    <p:animEffect filter="fade" transition="in">
                                      <p:cBhvr>
                                        <p:cTn dur="500"/>
                                        <p:tgtEl>
                                          <p:spTgt spid="137">
                                            <p:txEl>
                                              <p:pRg end="0" st="0"/>
                                            </p:txEl>
                                          </p:spTgt>
                                        </p:tgtEl>
                                      </p:cBhvr>
                                    </p:animEffect>
                                  </p:childTnLst>
                                </p:cTn>
                              </p:par>
                            </p:childTnLst>
                          </p:cTn>
                        </p:par>
                        <p:par>
                          <p:cTn fill="hold">
                            <p:stCondLst>
                              <p:cond delay="4500"/>
                            </p:stCondLst>
                            <p:childTnLst>
                              <p:par>
                                <p:cTn fill="hold" nodeType="afterEffect" presetClass="entr" presetID="10" presetSubtype="0">
                                  <p:stCondLst>
                                    <p:cond delay="0"/>
                                  </p:stCondLst>
                                  <p:childTnLst>
                                    <p:set>
                                      <p:cBhvr>
                                        <p:cTn dur="1" fill="hold">
                                          <p:stCondLst>
                                            <p:cond delay="0"/>
                                          </p:stCondLst>
                                        </p:cTn>
                                        <p:tgtEl>
                                          <p:spTgt spid="137">
                                            <p:txEl>
                                              <p:pRg end="1" st="1"/>
                                            </p:txEl>
                                          </p:spTgt>
                                        </p:tgtEl>
                                        <p:attrNameLst>
                                          <p:attrName>style.visibility</p:attrName>
                                        </p:attrNameLst>
                                      </p:cBhvr>
                                      <p:to>
                                        <p:strVal val="visible"/>
                                      </p:to>
                                    </p:set>
                                    <p:animEffect filter="fade" transition="in">
                                      <p:cBhvr>
                                        <p:cTn dur="500"/>
                                        <p:tgtEl>
                                          <p:spTgt spid="137">
                                            <p:txEl>
                                              <p:pRg end="1" st="1"/>
                                            </p:txEl>
                                          </p:spTgt>
                                        </p:tgtEl>
                                      </p:cBhvr>
                                    </p:animEffect>
                                  </p:childTnLst>
                                </p:cTn>
                              </p:par>
                            </p:childTnLst>
                          </p:cTn>
                        </p:par>
                        <p:par>
                          <p:cTn fill="hold">
                            <p:stCondLst>
                              <p:cond delay="5000"/>
                            </p:stCondLst>
                            <p:childTnLst>
                              <p:par>
                                <p:cTn fill="hold" nodeType="afterEffect" presetClass="entr" presetID="10" presetSubtype="0">
                                  <p:stCondLst>
                                    <p:cond delay="0"/>
                                  </p:stCondLst>
                                  <p:childTnLst>
                                    <p:set>
                                      <p:cBhvr>
                                        <p:cTn dur="1" fill="hold">
                                          <p:stCondLst>
                                            <p:cond delay="0"/>
                                          </p:stCondLst>
                                        </p:cTn>
                                        <p:tgtEl>
                                          <p:spTgt spid="138">
                                            <p:txEl>
                                              <p:pRg end="0" st="0"/>
                                            </p:txEl>
                                          </p:spTgt>
                                        </p:tgtEl>
                                        <p:attrNameLst>
                                          <p:attrName>style.visibility</p:attrName>
                                        </p:attrNameLst>
                                      </p:cBhvr>
                                      <p:to>
                                        <p:strVal val="visible"/>
                                      </p:to>
                                    </p:set>
                                    <p:animEffect filter="fade" transition="in">
                                      <p:cBhvr>
                                        <p:cTn dur="500"/>
                                        <p:tgtEl>
                                          <p:spTgt spid="138">
                                            <p:txEl>
                                              <p:pRg end="0" st="0"/>
                                            </p:txEl>
                                          </p:spTgt>
                                        </p:tgtEl>
                                      </p:cBhvr>
                                    </p:animEffect>
                                  </p:childTnLst>
                                </p:cTn>
                              </p:par>
                            </p:childTnLst>
                          </p:cTn>
                        </p:par>
                        <p:par>
                          <p:cTn fill="hold">
                            <p:stCondLst>
                              <p:cond delay="5500"/>
                            </p:stCondLst>
                            <p:childTnLst>
                              <p:par>
                                <p:cTn fill="hold" nodeType="afterEffect" presetClass="entr" presetID="10" presetSubtype="0">
                                  <p:stCondLst>
                                    <p:cond delay="0"/>
                                  </p:stCondLst>
                                  <p:childTnLst>
                                    <p:set>
                                      <p:cBhvr>
                                        <p:cTn dur="1" fill="hold">
                                          <p:stCondLst>
                                            <p:cond delay="0"/>
                                          </p:stCondLst>
                                        </p:cTn>
                                        <p:tgtEl>
                                          <p:spTgt spid="154"/>
                                        </p:tgtEl>
                                        <p:attrNameLst>
                                          <p:attrName>style.visibility</p:attrName>
                                        </p:attrNameLst>
                                      </p:cBhvr>
                                      <p:to>
                                        <p:strVal val="visible"/>
                                      </p:to>
                                    </p:set>
                                    <p:animEffect filter="fade" transition="in">
                                      <p:cBhvr>
                                        <p:cTn dur="2000"/>
                                        <p:tgtEl>
                                          <p:spTgt spid="154"/>
                                        </p:tgtEl>
                                      </p:cBhvr>
                                    </p:animEffect>
                                  </p:childTnLst>
                                </p:cTn>
                              </p:par>
                            </p:childTnLst>
                          </p:cTn>
                        </p:par>
                        <p:par>
                          <p:cTn fill="hold">
                            <p:stCondLst>
                              <p:cond delay="7500"/>
                            </p:stCondLst>
                            <p:childTnLst>
                              <p:par>
                                <p:cTn fill="hold" nodeType="afterEffect" presetClass="entr" presetID="10" presetSubtype="0">
                                  <p:stCondLst>
                                    <p:cond delay="0"/>
                                  </p:stCondLst>
                                  <p:childTnLst>
                                    <p:set>
                                      <p:cBhvr>
                                        <p:cTn dur="1" fill="hold">
                                          <p:stCondLst>
                                            <p:cond delay="0"/>
                                          </p:stCondLst>
                                        </p:cTn>
                                        <p:tgtEl>
                                          <p:spTgt spid="155"/>
                                        </p:tgtEl>
                                        <p:attrNameLst>
                                          <p:attrName>style.visibility</p:attrName>
                                        </p:attrNameLst>
                                      </p:cBhvr>
                                      <p:to>
                                        <p:strVal val="visible"/>
                                      </p:to>
                                    </p:set>
                                    <p:animEffect filter="fade" transition="in">
                                      <p:cBhvr>
                                        <p:cTn dur="2000"/>
                                        <p:tgtEl>
                                          <p:spTgt spid="155"/>
                                        </p:tgtEl>
                                      </p:cBhvr>
                                    </p:animEffect>
                                  </p:childTnLst>
                                </p:cTn>
                              </p:par>
                            </p:childTnLst>
                          </p:cTn>
                        </p:par>
                        <p:par>
                          <p:cTn fill="hold">
                            <p:stCondLst>
                              <p:cond delay="9500"/>
                            </p:stCondLst>
                            <p:childTnLst>
                              <p:par>
                                <p:cTn fill="hold" nodeType="after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2000"/>
                                        <p:tgtEl>
                                          <p:spTgt spid="157"/>
                                        </p:tgtEl>
                                      </p:cBhvr>
                                    </p:animEffect>
                                  </p:childTnLst>
                                </p:cTn>
                              </p:par>
                              <p:par>
                                <p:cTn fill="hold" nodeType="withEffect" presetClass="entr" presetID="10" presetSubtype="0">
                                  <p:stCondLst>
                                    <p:cond delay="0"/>
                                  </p:stCondLst>
                                  <p:childTnLst>
                                    <p:set>
                                      <p:cBhvr>
                                        <p:cTn dur="1" fill="hold">
                                          <p:stCondLst>
                                            <p:cond delay="0"/>
                                          </p:stCondLst>
                                        </p:cTn>
                                        <p:tgtEl>
                                          <p:spTgt spid="152"/>
                                        </p:tgtEl>
                                        <p:attrNameLst>
                                          <p:attrName>style.visibility</p:attrName>
                                        </p:attrNameLst>
                                      </p:cBhvr>
                                      <p:to>
                                        <p:strVal val="visible"/>
                                      </p:to>
                                    </p:set>
                                    <p:animEffect filter="fade" transition="in">
                                      <p:cBhvr>
                                        <p:cTn dur="2000"/>
                                        <p:tgtEl>
                                          <p:spTgt spid="152"/>
                                        </p:tgtEl>
                                      </p:cBhvr>
                                    </p:animEffect>
                                  </p:childTnLst>
                                </p:cTn>
                              </p:par>
                              <p:par>
                                <p:cTn fill="hold" nodeType="withEffect" presetClass="entr" presetID="10" presetSubtype="0">
                                  <p:stCondLst>
                                    <p:cond delay="0"/>
                                  </p:stCondLst>
                                  <p:childTnLst>
                                    <p:set>
                                      <p:cBhvr>
                                        <p:cTn dur="1" fill="hold">
                                          <p:stCondLst>
                                            <p:cond delay="0"/>
                                          </p:stCondLst>
                                        </p:cTn>
                                        <p:tgtEl>
                                          <p:spTgt spid="156"/>
                                        </p:tgtEl>
                                        <p:attrNameLst>
                                          <p:attrName>style.visibility</p:attrName>
                                        </p:attrNameLst>
                                      </p:cBhvr>
                                      <p:to>
                                        <p:strVal val="visible"/>
                                      </p:to>
                                    </p:set>
                                    <p:animEffect filter="fade" transition="in">
                                      <p:cBhvr>
                                        <p:cTn dur="2000"/>
                                        <p:tgtEl>
                                          <p:spTgt spid="156"/>
                                        </p:tgtEl>
                                      </p:cBhvr>
                                    </p:animEffect>
                                  </p:childTnLst>
                                </p:cTn>
                              </p:par>
                            </p:childTnLst>
                          </p:cTn>
                        </p:par>
                        <p:par>
                          <p:cTn fill="hold">
                            <p:stCondLst>
                              <p:cond delay="11500"/>
                            </p:stCondLst>
                            <p:childTnLst>
                              <p:par>
                                <p:cTn fill="hold" nodeType="after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2000"/>
                                        <p:tgtEl>
                                          <p:spTgt spid="153"/>
                                        </p:tgtEl>
                                      </p:cBhvr>
                                    </p:animEffect>
                                  </p:childTnLst>
                                </p:cTn>
                              </p:par>
                              <p:par>
                                <p:cTn fill="hold" nodeType="with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2000"/>
                                        <p:tgtEl>
                                          <p:spTgt spid="17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175" name="Shape 175"/>
        <p:cNvGrpSpPr/>
        <p:nvPr/>
      </p:nvGrpSpPr>
      <p:grpSpPr>
        <a:xfrm>
          <a:off x="0" y="0"/>
          <a:ext cx="0" cy="0"/>
          <a:chOff x="0" y="0"/>
          <a:chExt cx="0" cy="0"/>
        </a:xfrm>
      </p:grpSpPr>
      <p:sp>
        <p:nvSpPr>
          <p:cNvPr id="176" name="Google Shape;176;p6"/>
          <p:cNvSpPr/>
          <p:nvPr/>
        </p:nvSpPr>
        <p:spPr>
          <a:xfrm>
            <a:off x="609600" y="304800"/>
            <a:ext cx="7924800" cy="1295400"/>
          </a:xfrm>
          <a:prstGeom prst="ellipse">
            <a:avLst/>
          </a:prstGeom>
          <a:gradFill>
            <a:gsLst>
              <a:gs pos="0">
                <a:srgbClr val="4D0808"/>
              </a:gs>
              <a:gs pos="100000">
                <a:srgbClr val="FFF200"/>
              </a:gs>
            </a:gsLst>
            <a:lin ang="5400000" scaled="0"/>
          </a:gra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77" name="Google Shape;177;p6"/>
          <p:cNvSpPr txBox="1"/>
          <p:nvPr>
            <p:ph type="title"/>
          </p:nvPr>
        </p:nvSpPr>
        <p:spPr>
          <a:xfrm>
            <a:off x="457200" y="457200"/>
            <a:ext cx="8229600" cy="1143000"/>
          </a:xfrm>
          <a:prstGeom prst="rect">
            <a:avLst/>
          </a:prstGeom>
          <a:noFill/>
          <a:ln>
            <a:noFill/>
          </a:ln>
        </p:spPr>
        <p:txBody>
          <a:bodyPr anchorCtr="0" anchor="ctr" bIns="46800" lIns="90000" spcFirstLastPara="1" rIns="90000" wrap="square" tIns="46800">
            <a:noAutofit/>
          </a:bodyPr>
          <a:lstStyle/>
          <a:p>
            <a:pPr indent="0" lvl="0" marL="0" rtl="0" algn="ctr">
              <a:lnSpc>
                <a:spcPct val="100000"/>
              </a:lnSpc>
              <a:spcBef>
                <a:spcPts val="0"/>
              </a:spcBef>
              <a:spcAft>
                <a:spcPts val="0"/>
              </a:spcAft>
              <a:buClr>
                <a:srgbClr val="E3E3FF"/>
              </a:buClr>
              <a:buSzPts val="4000"/>
              <a:buFont typeface="Arial"/>
              <a:buNone/>
            </a:pPr>
            <a:r>
              <a:rPr b="1" i="0" lang="en-US" sz="4000" u="none">
                <a:solidFill>
                  <a:srgbClr val="E3E3FF"/>
                </a:solidFill>
                <a:latin typeface="Arial"/>
                <a:ea typeface="Arial"/>
                <a:cs typeface="Arial"/>
                <a:sym typeface="Arial"/>
              </a:rPr>
              <a:t>TYPES OF CHROMOSOMES</a:t>
            </a:r>
            <a:br>
              <a:rPr b="1" i="0" lang="en-US" sz="4000" u="none">
                <a:solidFill>
                  <a:srgbClr val="E3E3FF"/>
                </a:solidFill>
                <a:latin typeface="Arial"/>
                <a:ea typeface="Arial"/>
                <a:cs typeface="Arial"/>
                <a:sym typeface="Arial"/>
              </a:rPr>
            </a:br>
            <a:r>
              <a:rPr b="1" i="0" lang="en-US" sz="2400" u="none">
                <a:solidFill>
                  <a:srgbClr val="E3E3FF"/>
                </a:solidFill>
                <a:latin typeface="Times New Roman"/>
                <a:ea typeface="Times New Roman"/>
                <a:cs typeface="Times New Roman"/>
                <a:sym typeface="Times New Roman"/>
              </a:rPr>
              <a:t>(CONTINUED)</a:t>
            </a:r>
            <a:endParaRPr/>
          </a:p>
        </p:txBody>
      </p:sp>
      <p:sp>
        <p:nvSpPr>
          <p:cNvPr id="178" name="Google Shape;178;p6"/>
          <p:cNvSpPr txBox="1"/>
          <p:nvPr/>
        </p:nvSpPr>
        <p:spPr>
          <a:xfrm>
            <a:off x="3200400" y="1905000"/>
            <a:ext cx="5638800" cy="1312862"/>
          </a:xfrm>
          <a:prstGeom prst="rect">
            <a:avLst/>
          </a:prstGeom>
          <a:noFill/>
          <a:ln>
            <a:noFill/>
          </a:ln>
        </p:spPr>
        <p:txBody>
          <a:bodyPr anchorCtr="0" anchor="t" bIns="46800" lIns="90000" spcFirstLastPara="1" rIns="90000" wrap="square" tIns="46800">
            <a:spAutoFit/>
          </a:bodyPr>
          <a:lstStyle/>
          <a:p>
            <a:pPr indent="0" lvl="0" marL="0" marR="0" rtl="0" algn="just">
              <a:lnSpc>
                <a:spcPct val="100000"/>
              </a:lnSpc>
              <a:spcBef>
                <a:spcPts val="0"/>
              </a:spcBef>
              <a:spcAft>
                <a:spcPts val="0"/>
              </a:spcAft>
              <a:buClr>
                <a:srgbClr val="FF9966"/>
              </a:buClr>
              <a:buSzPts val="2000"/>
              <a:buFont typeface="Arial"/>
              <a:buNone/>
            </a:pPr>
            <a:r>
              <a:rPr b="1" i="0" lang="en-US" sz="2000" u="none">
                <a:solidFill>
                  <a:srgbClr val="FF9966"/>
                </a:solidFill>
                <a:latin typeface="Arial"/>
                <a:ea typeface="Arial"/>
                <a:cs typeface="Arial"/>
                <a:sym typeface="Arial"/>
              </a:rPr>
              <a:t>3</a:t>
            </a:r>
            <a:r>
              <a:rPr b="0" i="0" lang="en-US" sz="2000" u="none">
                <a:solidFill>
                  <a:srgbClr val="FF9966"/>
                </a:solidFill>
                <a:latin typeface="Arial"/>
                <a:ea typeface="Arial"/>
                <a:cs typeface="Arial"/>
                <a:sym typeface="Arial"/>
              </a:rPr>
              <a:t>. </a:t>
            </a:r>
            <a:r>
              <a:rPr b="1" i="0" lang="en-US" sz="2000" u="sng">
                <a:solidFill>
                  <a:srgbClr val="FF9966"/>
                </a:solidFill>
                <a:latin typeface="Arial"/>
                <a:ea typeface="Arial"/>
                <a:cs typeface="Arial"/>
                <a:sym typeface="Arial"/>
              </a:rPr>
              <a:t>SUB-METACENTRIC</a:t>
            </a:r>
            <a:r>
              <a:rPr b="0" i="0" lang="en-US" sz="2000" u="none">
                <a:solidFill>
                  <a:srgbClr val="FFFFFF"/>
                </a:solidFill>
                <a:latin typeface="Arial"/>
                <a:ea typeface="Arial"/>
                <a:cs typeface="Arial"/>
                <a:sym typeface="Arial"/>
              </a:rPr>
              <a:t>:- Here the centromere is not at the middle position of the chromosomes. So the arms are unequal and it is ‘L-Shaped’ in  appearance.</a:t>
            </a:r>
            <a:endParaRPr/>
          </a:p>
        </p:txBody>
      </p:sp>
      <p:sp>
        <p:nvSpPr>
          <p:cNvPr id="179" name="Google Shape;179;p6"/>
          <p:cNvSpPr/>
          <p:nvPr/>
        </p:nvSpPr>
        <p:spPr>
          <a:xfrm>
            <a:off x="304800" y="4572000"/>
            <a:ext cx="4572000" cy="39687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80" name="Google Shape;180;p6"/>
          <p:cNvSpPr txBox="1"/>
          <p:nvPr/>
        </p:nvSpPr>
        <p:spPr>
          <a:xfrm>
            <a:off x="381000" y="4784725"/>
            <a:ext cx="4343400" cy="1312862"/>
          </a:xfrm>
          <a:prstGeom prst="rect">
            <a:avLst/>
          </a:prstGeom>
          <a:noFill/>
          <a:ln>
            <a:noFill/>
          </a:ln>
        </p:spPr>
        <p:txBody>
          <a:bodyPr anchorCtr="0" anchor="t" bIns="46800" lIns="90000" spcFirstLastPara="1" rIns="90000" wrap="square" tIns="46800">
            <a:spAutoFit/>
          </a:bodyPr>
          <a:lstStyle/>
          <a:p>
            <a:pPr indent="0" lvl="0" marL="0" marR="0" rtl="0" algn="just">
              <a:lnSpc>
                <a:spcPct val="100000"/>
              </a:lnSpc>
              <a:spcBef>
                <a:spcPts val="0"/>
              </a:spcBef>
              <a:spcAft>
                <a:spcPts val="0"/>
              </a:spcAft>
              <a:buClr>
                <a:srgbClr val="FF9966"/>
              </a:buClr>
              <a:buSzPts val="2000"/>
              <a:buFont typeface="Arial"/>
              <a:buNone/>
            </a:pPr>
            <a:r>
              <a:rPr b="1" i="0" lang="en-US" sz="2000" u="none">
                <a:solidFill>
                  <a:srgbClr val="FF9966"/>
                </a:solidFill>
                <a:latin typeface="Arial"/>
                <a:ea typeface="Arial"/>
                <a:cs typeface="Arial"/>
                <a:sym typeface="Arial"/>
              </a:rPr>
              <a:t>4.</a:t>
            </a:r>
            <a:r>
              <a:rPr b="1" i="0" lang="en-US" sz="2000" u="sng">
                <a:solidFill>
                  <a:srgbClr val="FF9966"/>
                </a:solidFill>
                <a:latin typeface="Arial"/>
                <a:ea typeface="Arial"/>
                <a:cs typeface="Arial"/>
                <a:sym typeface="Arial"/>
              </a:rPr>
              <a:t> METECENTRIC</a:t>
            </a:r>
            <a:r>
              <a:rPr b="0" i="0" lang="en-US" sz="2000" u="none">
                <a:solidFill>
                  <a:srgbClr val="FFFFFF"/>
                </a:solidFill>
                <a:latin typeface="Arial"/>
                <a:ea typeface="Arial"/>
                <a:cs typeface="Arial"/>
                <a:sym typeface="Arial"/>
              </a:rPr>
              <a:t>:- The centromere is at the middle position. So the arms are equal and it is ‘V-Shaped’ in appearance.</a:t>
            </a:r>
            <a:endParaRPr/>
          </a:p>
        </p:txBody>
      </p:sp>
      <p:grpSp>
        <p:nvGrpSpPr>
          <p:cNvPr id="181" name="Google Shape;181;p6"/>
          <p:cNvGrpSpPr/>
          <p:nvPr/>
        </p:nvGrpSpPr>
        <p:grpSpPr>
          <a:xfrm>
            <a:off x="230981" y="2515394"/>
            <a:ext cx="1419509" cy="2133619"/>
            <a:chOff x="146" y="1585"/>
            <a:chExt cx="894" cy="1344"/>
          </a:xfrm>
        </p:grpSpPr>
        <p:grpSp>
          <p:nvGrpSpPr>
            <p:cNvPr id="182" name="Google Shape;182;p6"/>
            <p:cNvGrpSpPr/>
            <p:nvPr/>
          </p:nvGrpSpPr>
          <p:grpSpPr>
            <a:xfrm>
              <a:off x="599" y="1726"/>
              <a:ext cx="440" cy="1202"/>
              <a:chOff x="599" y="1726"/>
              <a:chExt cx="440" cy="1202"/>
            </a:xfrm>
          </p:grpSpPr>
          <p:sp>
            <p:nvSpPr>
              <p:cNvPr id="183" name="Google Shape;183;p6"/>
              <p:cNvSpPr/>
              <p:nvPr/>
            </p:nvSpPr>
            <p:spPr>
              <a:xfrm rot="-480000">
                <a:off x="676" y="1792"/>
                <a:ext cx="287" cy="1122"/>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84" name="Google Shape;184;p6"/>
              <p:cNvSpPr/>
              <p:nvPr/>
            </p:nvSpPr>
            <p:spPr>
              <a:xfrm rot="-480000">
                <a:off x="684" y="1734"/>
                <a:ext cx="120" cy="123"/>
              </a:xfrm>
              <a:custGeom>
                <a:rect b="b" l="l" r="r" t="t"/>
                <a:pathLst>
                  <a:path extrusionOk="0" h="138" w="161">
                    <a:moveTo>
                      <a:pt x="0" y="127"/>
                    </a:moveTo>
                    <a:cubicBezTo>
                      <a:pt x="0" y="127"/>
                      <a:pt x="15" y="81"/>
                      <a:pt x="23" y="58"/>
                    </a:cubicBezTo>
                    <a:cubicBezTo>
                      <a:pt x="39" y="10"/>
                      <a:pt x="25" y="30"/>
                      <a:pt x="69" y="0"/>
                    </a:cubicBezTo>
                    <a:cubicBezTo>
                      <a:pt x="81" y="4"/>
                      <a:pt x="97" y="1"/>
                      <a:pt x="104" y="11"/>
                    </a:cubicBezTo>
                    <a:cubicBezTo>
                      <a:pt x="118" y="31"/>
                      <a:pt x="119" y="58"/>
                      <a:pt x="127" y="81"/>
                    </a:cubicBezTo>
                    <a:cubicBezTo>
                      <a:pt x="134" y="102"/>
                      <a:pt x="151" y="118"/>
                      <a:pt x="161" y="138"/>
                    </a:cubicBezTo>
                  </a:path>
                </a:pathLst>
              </a:custGeom>
              <a:solidFill>
                <a:srgbClr val="FF00FF"/>
              </a:solidFill>
              <a:ln cap="flat" cmpd="sng" w="9525">
                <a:solidFill>
                  <a:srgbClr val="00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185" name="Google Shape;185;p6"/>
            <p:cNvSpPr/>
            <p:nvPr/>
          </p:nvSpPr>
          <p:spPr>
            <a:xfrm>
              <a:off x="672" y="1632"/>
              <a:ext cx="71" cy="85"/>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nvGrpSpPr>
            <p:cNvPr id="186" name="Google Shape;186;p6"/>
            <p:cNvGrpSpPr/>
            <p:nvPr/>
          </p:nvGrpSpPr>
          <p:grpSpPr>
            <a:xfrm>
              <a:off x="146" y="1585"/>
              <a:ext cx="513" cy="191"/>
              <a:chOff x="146" y="1585"/>
              <a:chExt cx="513" cy="191"/>
            </a:xfrm>
          </p:grpSpPr>
          <p:sp>
            <p:nvSpPr>
              <p:cNvPr id="187" name="Google Shape;187;p6"/>
              <p:cNvSpPr/>
              <p:nvPr/>
            </p:nvSpPr>
            <p:spPr>
              <a:xfrm rot="5400000">
                <a:off x="293" y="1437"/>
                <a:ext cx="191" cy="486"/>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88" name="Google Shape;188;p6"/>
              <p:cNvSpPr/>
              <p:nvPr/>
            </p:nvSpPr>
            <p:spPr>
              <a:xfrm rot="5400000">
                <a:off x="592" y="1654"/>
                <a:ext cx="80" cy="53"/>
              </a:xfrm>
              <a:custGeom>
                <a:rect b="b" l="l" r="r" t="t"/>
                <a:pathLst>
                  <a:path extrusionOk="0" h="138" w="161">
                    <a:moveTo>
                      <a:pt x="0" y="127"/>
                    </a:moveTo>
                    <a:cubicBezTo>
                      <a:pt x="0" y="127"/>
                      <a:pt x="15" y="81"/>
                      <a:pt x="23" y="58"/>
                    </a:cubicBezTo>
                    <a:cubicBezTo>
                      <a:pt x="39" y="10"/>
                      <a:pt x="25" y="30"/>
                      <a:pt x="69" y="0"/>
                    </a:cubicBezTo>
                    <a:cubicBezTo>
                      <a:pt x="81" y="4"/>
                      <a:pt x="97" y="1"/>
                      <a:pt x="104" y="11"/>
                    </a:cubicBezTo>
                    <a:cubicBezTo>
                      <a:pt x="118" y="31"/>
                      <a:pt x="119" y="58"/>
                      <a:pt x="127" y="81"/>
                    </a:cubicBezTo>
                    <a:cubicBezTo>
                      <a:pt x="134" y="102"/>
                      <a:pt x="151" y="118"/>
                      <a:pt x="161" y="138"/>
                    </a:cubicBezTo>
                  </a:path>
                </a:pathLst>
              </a:custGeom>
              <a:solidFill>
                <a:srgbClr val="FF00FF"/>
              </a:solidFill>
              <a:ln cap="flat" cmpd="sng" w="9525">
                <a:solidFill>
                  <a:srgbClr val="00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grpSp>
      <p:sp>
        <p:nvSpPr>
          <p:cNvPr id="189" name="Google Shape;189;p6"/>
          <p:cNvSpPr txBox="1"/>
          <p:nvPr/>
        </p:nvSpPr>
        <p:spPr>
          <a:xfrm>
            <a:off x="2057400" y="3722687"/>
            <a:ext cx="1130300" cy="3063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EC2510"/>
              </a:buClr>
              <a:buSzPts val="1400"/>
              <a:buFont typeface="Arial"/>
              <a:buNone/>
            </a:pPr>
            <a:r>
              <a:rPr b="0" i="0" lang="en-US" sz="1400" u="none">
                <a:solidFill>
                  <a:srgbClr val="EC2510"/>
                </a:solidFill>
                <a:latin typeface="Arial"/>
                <a:ea typeface="Arial"/>
                <a:cs typeface="Arial"/>
                <a:sym typeface="Arial"/>
              </a:rPr>
              <a:t>LONG ARM</a:t>
            </a:r>
            <a:endParaRPr/>
          </a:p>
        </p:txBody>
      </p:sp>
      <p:sp>
        <p:nvSpPr>
          <p:cNvPr id="190" name="Google Shape;190;p6"/>
          <p:cNvSpPr txBox="1"/>
          <p:nvPr/>
        </p:nvSpPr>
        <p:spPr>
          <a:xfrm>
            <a:off x="1374775" y="2489200"/>
            <a:ext cx="1444625" cy="3063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EC2510"/>
              </a:buClr>
              <a:buSzPts val="1400"/>
              <a:buFont typeface="Arial"/>
              <a:buNone/>
            </a:pPr>
            <a:r>
              <a:rPr b="0" i="0" lang="en-US" sz="1400" u="none">
                <a:solidFill>
                  <a:srgbClr val="EC2510"/>
                </a:solidFill>
                <a:latin typeface="Arial"/>
                <a:ea typeface="Arial"/>
                <a:cs typeface="Arial"/>
                <a:sym typeface="Arial"/>
              </a:rPr>
              <a:t>CENTROMERE</a:t>
            </a:r>
            <a:endParaRPr/>
          </a:p>
        </p:txBody>
      </p:sp>
      <p:sp>
        <p:nvSpPr>
          <p:cNvPr id="191" name="Google Shape;191;p6"/>
          <p:cNvSpPr txBox="1"/>
          <p:nvPr/>
        </p:nvSpPr>
        <p:spPr>
          <a:xfrm>
            <a:off x="230187" y="1981200"/>
            <a:ext cx="1247775" cy="3063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EC2510"/>
              </a:buClr>
              <a:buSzPts val="1400"/>
              <a:buFont typeface="Arial"/>
              <a:buNone/>
            </a:pPr>
            <a:r>
              <a:rPr b="0" i="0" lang="en-US" sz="1400" u="none">
                <a:solidFill>
                  <a:srgbClr val="EC2510"/>
                </a:solidFill>
                <a:latin typeface="Arial"/>
                <a:ea typeface="Arial"/>
                <a:cs typeface="Arial"/>
                <a:sym typeface="Arial"/>
              </a:rPr>
              <a:t>SHORT ARM</a:t>
            </a:r>
            <a:endParaRPr/>
          </a:p>
        </p:txBody>
      </p:sp>
      <p:cxnSp>
        <p:nvCxnSpPr>
          <p:cNvPr id="192" name="Google Shape;192;p6"/>
          <p:cNvCxnSpPr/>
          <p:nvPr/>
        </p:nvCxnSpPr>
        <p:spPr>
          <a:xfrm>
            <a:off x="1143000" y="2667000"/>
            <a:ext cx="228600" cy="1587"/>
          </a:xfrm>
          <a:prstGeom prst="straightConnector1">
            <a:avLst/>
          </a:prstGeom>
          <a:noFill/>
          <a:ln cap="sq" cmpd="sng" w="9525">
            <a:solidFill>
              <a:srgbClr val="FFFFFF"/>
            </a:solidFill>
            <a:prstDash val="solid"/>
            <a:miter lim="800000"/>
            <a:headEnd len="med" w="med" type="none"/>
            <a:tailEnd len="med" w="med" type="triangle"/>
          </a:ln>
        </p:spPr>
      </p:cxnSp>
      <p:cxnSp>
        <p:nvCxnSpPr>
          <p:cNvPr id="193" name="Google Shape;193;p6"/>
          <p:cNvCxnSpPr/>
          <p:nvPr/>
        </p:nvCxnSpPr>
        <p:spPr>
          <a:xfrm>
            <a:off x="1524000" y="3810000"/>
            <a:ext cx="609600" cy="1587"/>
          </a:xfrm>
          <a:prstGeom prst="straightConnector1">
            <a:avLst/>
          </a:prstGeom>
          <a:noFill/>
          <a:ln cap="sq" cmpd="sng" w="9525">
            <a:solidFill>
              <a:srgbClr val="FFFFFF"/>
            </a:solidFill>
            <a:prstDash val="solid"/>
            <a:miter lim="800000"/>
            <a:headEnd len="med" w="med" type="none"/>
            <a:tailEnd len="med" w="med" type="triangle"/>
          </a:ln>
        </p:spPr>
      </p:cxnSp>
      <p:cxnSp>
        <p:nvCxnSpPr>
          <p:cNvPr id="194" name="Google Shape;194;p6"/>
          <p:cNvCxnSpPr/>
          <p:nvPr/>
        </p:nvCxnSpPr>
        <p:spPr>
          <a:xfrm flipH="1" rot="10800000">
            <a:off x="609600" y="2284412"/>
            <a:ext cx="76200" cy="231775"/>
          </a:xfrm>
          <a:prstGeom prst="straightConnector1">
            <a:avLst/>
          </a:prstGeom>
          <a:noFill/>
          <a:ln cap="sq" cmpd="sng" w="9525">
            <a:solidFill>
              <a:srgbClr val="FFFFFF"/>
            </a:solidFill>
            <a:prstDash val="solid"/>
            <a:miter lim="800000"/>
            <a:headEnd len="med" w="med" type="none"/>
            <a:tailEnd len="med" w="med" type="triangle"/>
          </a:ln>
        </p:spPr>
      </p:cxnSp>
      <p:grpSp>
        <p:nvGrpSpPr>
          <p:cNvPr id="195" name="Google Shape;195;p6"/>
          <p:cNvGrpSpPr/>
          <p:nvPr/>
        </p:nvGrpSpPr>
        <p:grpSpPr>
          <a:xfrm>
            <a:off x="5232051" y="3368281"/>
            <a:ext cx="2110154" cy="2169203"/>
            <a:chOff x="3296" y="2122"/>
            <a:chExt cx="1329" cy="1366"/>
          </a:xfrm>
        </p:grpSpPr>
        <p:grpSp>
          <p:nvGrpSpPr>
            <p:cNvPr id="196" name="Google Shape;196;p6"/>
            <p:cNvGrpSpPr/>
            <p:nvPr/>
          </p:nvGrpSpPr>
          <p:grpSpPr>
            <a:xfrm>
              <a:off x="3296" y="2122"/>
              <a:ext cx="653" cy="1182"/>
              <a:chOff x="3296" y="2122"/>
              <a:chExt cx="653" cy="1182"/>
            </a:xfrm>
          </p:grpSpPr>
          <p:sp>
            <p:nvSpPr>
              <p:cNvPr id="197" name="Google Shape;197;p6"/>
              <p:cNvSpPr/>
              <p:nvPr/>
            </p:nvSpPr>
            <p:spPr>
              <a:xfrm rot="-9600000">
                <a:off x="3479" y="2137"/>
                <a:ext cx="287" cy="1122"/>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198" name="Google Shape;198;p6"/>
              <p:cNvSpPr/>
              <p:nvPr/>
            </p:nvSpPr>
            <p:spPr>
              <a:xfrm rot="-9600000">
                <a:off x="3366" y="3164"/>
                <a:ext cx="120" cy="123"/>
              </a:xfrm>
              <a:custGeom>
                <a:rect b="b" l="l" r="r" t="t"/>
                <a:pathLst>
                  <a:path extrusionOk="0" h="138" w="161">
                    <a:moveTo>
                      <a:pt x="0" y="127"/>
                    </a:moveTo>
                    <a:cubicBezTo>
                      <a:pt x="0" y="127"/>
                      <a:pt x="15" y="81"/>
                      <a:pt x="23" y="58"/>
                    </a:cubicBezTo>
                    <a:cubicBezTo>
                      <a:pt x="39" y="10"/>
                      <a:pt x="25" y="30"/>
                      <a:pt x="69" y="0"/>
                    </a:cubicBezTo>
                    <a:cubicBezTo>
                      <a:pt x="81" y="4"/>
                      <a:pt x="97" y="1"/>
                      <a:pt x="104" y="11"/>
                    </a:cubicBezTo>
                    <a:cubicBezTo>
                      <a:pt x="118" y="31"/>
                      <a:pt x="119" y="58"/>
                      <a:pt x="127" y="81"/>
                    </a:cubicBezTo>
                    <a:cubicBezTo>
                      <a:pt x="134" y="102"/>
                      <a:pt x="151" y="118"/>
                      <a:pt x="161" y="138"/>
                    </a:cubicBezTo>
                  </a:path>
                </a:pathLst>
              </a:custGeom>
              <a:solidFill>
                <a:srgbClr val="FF00FF"/>
              </a:solidFill>
              <a:ln cap="flat" cmpd="sng" w="9525">
                <a:solidFill>
                  <a:srgbClr val="00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grpSp>
          <p:nvGrpSpPr>
            <p:cNvPr id="199" name="Google Shape;199;p6"/>
            <p:cNvGrpSpPr/>
            <p:nvPr/>
          </p:nvGrpSpPr>
          <p:grpSpPr>
            <a:xfrm>
              <a:off x="3423" y="3048"/>
              <a:ext cx="1202" cy="440"/>
              <a:chOff x="3423" y="3048"/>
              <a:chExt cx="1202" cy="440"/>
            </a:xfrm>
          </p:grpSpPr>
          <p:sp>
            <p:nvSpPr>
              <p:cNvPr id="200" name="Google Shape;200;p6"/>
              <p:cNvSpPr/>
              <p:nvPr/>
            </p:nvSpPr>
            <p:spPr>
              <a:xfrm rot="-5880000">
                <a:off x="3906" y="2707"/>
                <a:ext cx="287" cy="1122"/>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01" name="Google Shape;201;p6"/>
              <p:cNvSpPr/>
              <p:nvPr/>
            </p:nvSpPr>
            <p:spPr>
              <a:xfrm rot="-5880000">
                <a:off x="3432" y="3278"/>
                <a:ext cx="120" cy="123"/>
              </a:xfrm>
              <a:custGeom>
                <a:rect b="b" l="l" r="r" t="t"/>
                <a:pathLst>
                  <a:path extrusionOk="0" h="138" w="161">
                    <a:moveTo>
                      <a:pt x="0" y="127"/>
                    </a:moveTo>
                    <a:cubicBezTo>
                      <a:pt x="0" y="127"/>
                      <a:pt x="15" y="81"/>
                      <a:pt x="23" y="58"/>
                    </a:cubicBezTo>
                    <a:cubicBezTo>
                      <a:pt x="39" y="10"/>
                      <a:pt x="25" y="30"/>
                      <a:pt x="69" y="0"/>
                    </a:cubicBezTo>
                    <a:cubicBezTo>
                      <a:pt x="81" y="4"/>
                      <a:pt x="97" y="1"/>
                      <a:pt x="104" y="11"/>
                    </a:cubicBezTo>
                    <a:cubicBezTo>
                      <a:pt x="118" y="31"/>
                      <a:pt x="119" y="58"/>
                      <a:pt x="127" y="81"/>
                    </a:cubicBezTo>
                    <a:cubicBezTo>
                      <a:pt x="134" y="102"/>
                      <a:pt x="151" y="118"/>
                      <a:pt x="161" y="138"/>
                    </a:cubicBezTo>
                  </a:path>
                </a:pathLst>
              </a:custGeom>
              <a:solidFill>
                <a:srgbClr val="FF00FF"/>
              </a:solidFill>
              <a:ln cap="flat" cmpd="sng" w="9525">
                <a:solidFill>
                  <a:srgbClr val="00FF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sp>
          <p:nvSpPr>
            <p:cNvPr id="202" name="Google Shape;202;p6"/>
            <p:cNvSpPr/>
            <p:nvPr/>
          </p:nvSpPr>
          <p:spPr>
            <a:xfrm rot="3720000">
              <a:off x="3379" y="3288"/>
              <a:ext cx="71" cy="85"/>
            </a:xfrm>
            <a:prstGeom prst="ellipse">
              <a:avLst/>
            </a:prstGeom>
            <a:solidFill>
              <a:srgbClr val="FF00FF"/>
            </a:solidFill>
            <a:ln cap="sq" cmpd="sng" w="9525">
              <a:solidFill>
                <a:srgbClr val="00FF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cxnSp>
        <p:nvCxnSpPr>
          <p:cNvPr id="203" name="Google Shape;203;p6"/>
          <p:cNvCxnSpPr/>
          <p:nvPr/>
        </p:nvCxnSpPr>
        <p:spPr>
          <a:xfrm>
            <a:off x="5410200" y="5334000"/>
            <a:ext cx="304800" cy="533400"/>
          </a:xfrm>
          <a:prstGeom prst="straightConnector1">
            <a:avLst/>
          </a:prstGeom>
          <a:noFill/>
          <a:ln cap="sq" cmpd="sng" w="9525">
            <a:solidFill>
              <a:srgbClr val="FFFFFF"/>
            </a:solidFill>
            <a:prstDash val="solid"/>
            <a:miter lim="800000"/>
            <a:headEnd len="med" w="med" type="none"/>
            <a:tailEnd len="med" w="med" type="none"/>
          </a:ln>
        </p:spPr>
      </p:cxnSp>
      <p:sp>
        <p:nvSpPr>
          <p:cNvPr id="204" name="Google Shape;204;p6"/>
          <p:cNvSpPr txBox="1"/>
          <p:nvPr/>
        </p:nvSpPr>
        <p:spPr>
          <a:xfrm>
            <a:off x="7242175" y="5638800"/>
            <a:ext cx="1444625" cy="3063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CC99FF"/>
              </a:buClr>
              <a:buSzPts val="1400"/>
              <a:buFont typeface="Arial"/>
              <a:buNone/>
            </a:pPr>
            <a:r>
              <a:rPr b="0" i="0" lang="en-US" sz="1400" u="none">
                <a:solidFill>
                  <a:srgbClr val="CC99FF"/>
                </a:solidFill>
                <a:latin typeface="Arial"/>
                <a:ea typeface="Arial"/>
                <a:cs typeface="Arial"/>
                <a:sym typeface="Arial"/>
              </a:rPr>
              <a:t>CENTROMERE</a:t>
            </a:r>
            <a:endParaRPr/>
          </a:p>
        </p:txBody>
      </p:sp>
      <p:sp>
        <p:nvSpPr>
          <p:cNvPr id="205" name="Google Shape;205;p6"/>
          <p:cNvSpPr txBox="1"/>
          <p:nvPr/>
        </p:nvSpPr>
        <p:spPr>
          <a:xfrm>
            <a:off x="6629400" y="3886200"/>
            <a:ext cx="1981200" cy="3063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CC99FF"/>
              </a:buClr>
              <a:buSzPts val="1400"/>
              <a:buFont typeface="Arial"/>
              <a:buNone/>
            </a:pPr>
            <a:r>
              <a:rPr b="0" i="0" lang="en-US" sz="1400" u="none">
                <a:solidFill>
                  <a:srgbClr val="CC99FF"/>
                </a:solidFill>
                <a:latin typeface="Arial"/>
                <a:ea typeface="Arial"/>
                <a:cs typeface="Arial"/>
                <a:sym typeface="Arial"/>
              </a:rPr>
              <a:t>TWO EQUAL ARMS</a:t>
            </a:r>
            <a:endParaRPr/>
          </a:p>
        </p:txBody>
      </p:sp>
      <p:cxnSp>
        <p:nvCxnSpPr>
          <p:cNvPr id="206" name="Google Shape;206;p6"/>
          <p:cNvCxnSpPr/>
          <p:nvPr/>
        </p:nvCxnSpPr>
        <p:spPr>
          <a:xfrm>
            <a:off x="6019800" y="3657600"/>
            <a:ext cx="609600" cy="228600"/>
          </a:xfrm>
          <a:prstGeom prst="straightConnector1">
            <a:avLst/>
          </a:prstGeom>
          <a:noFill/>
          <a:ln cap="sq" cmpd="sng" w="9525">
            <a:solidFill>
              <a:srgbClr val="FFFFFF"/>
            </a:solidFill>
            <a:prstDash val="solid"/>
            <a:miter lim="800000"/>
            <a:headEnd len="med" w="med" type="none"/>
            <a:tailEnd len="med" w="med" type="triangle"/>
          </a:ln>
        </p:spPr>
      </p:cxnSp>
      <p:cxnSp>
        <p:nvCxnSpPr>
          <p:cNvPr id="207" name="Google Shape;207;p6"/>
          <p:cNvCxnSpPr/>
          <p:nvPr/>
        </p:nvCxnSpPr>
        <p:spPr>
          <a:xfrm flipH="1" rot="10800000">
            <a:off x="7010400" y="4265612"/>
            <a:ext cx="152400" cy="765175"/>
          </a:xfrm>
          <a:prstGeom prst="straightConnector1">
            <a:avLst/>
          </a:prstGeom>
          <a:noFill/>
          <a:ln cap="sq" cmpd="sng" w="9525">
            <a:solidFill>
              <a:srgbClr val="FFFFFF"/>
            </a:solidFill>
            <a:prstDash val="solid"/>
            <a:miter lim="800000"/>
            <a:headEnd len="med" w="med" type="none"/>
            <a:tailEnd len="med" w="med" type="triangle"/>
          </a:ln>
        </p:spPr>
      </p:cxnSp>
      <p:cxnSp>
        <p:nvCxnSpPr>
          <p:cNvPr id="208" name="Google Shape;208;p6"/>
          <p:cNvCxnSpPr/>
          <p:nvPr/>
        </p:nvCxnSpPr>
        <p:spPr>
          <a:xfrm flipH="1" rot="10800000">
            <a:off x="5715000" y="5789612"/>
            <a:ext cx="1600200" cy="79375"/>
          </a:xfrm>
          <a:prstGeom prst="straightConnector1">
            <a:avLst/>
          </a:prstGeom>
          <a:noFill/>
          <a:ln cap="sq" cmpd="sng" w="9525">
            <a:solidFill>
              <a:srgbClr val="FFFFFF"/>
            </a:solidFill>
            <a:prstDash val="solid"/>
            <a:miter lim="800000"/>
            <a:headEnd len="med" w="med" type="non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76"/>
                                        </p:tgtEl>
                                        <p:attrNameLst>
                                          <p:attrName>style.visibility</p:attrName>
                                        </p:attrNameLst>
                                      </p:cBhvr>
                                      <p:to>
                                        <p:strVal val="visible"/>
                                      </p:to>
                                    </p:set>
                                    <p:anim calcmode="lin" valueType="num">
                                      <p:cBhvr additive="base">
                                        <p:cTn dur="2000"/>
                                        <p:tgtEl>
                                          <p:spTgt spid="176"/>
                                        </p:tgtEl>
                                        <p:attrNameLst>
                                          <p:attrName>ppt_w</p:attrName>
                                        </p:attrNameLst>
                                      </p:cBhvr>
                                      <p:tavLst>
                                        <p:tav fmla="" tm="0">
                                          <p:val>
                                            <p:strVal val="0"/>
                                          </p:val>
                                        </p:tav>
                                        <p:tav fmla="" tm="100000">
                                          <p:val>
                                            <p:strVal val="#ppt_w"/>
                                          </p:val>
                                        </p:tav>
                                      </p:tavLst>
                                    </p:anim>
                                    <p:anim calcmode="lin" valueType="num">
                                      <p:cBhvr additive="base">
                                        <p:cTn dur="2000"/>
                                        <p:tgtEl>
                                          <p:spTgt spid="176"/>
                                        </p:tgtEl>
                                        <p:attrNameLst>
                                          <p:attrName>ppt_h</p:attrName>
                                        </p:attrNameLst>
                                      </p:cBhvr>
                                      <p:tavLst>
                                        <p:tav fmla="" tm="0">
                                          <p:val>
                                            <p:strVal val="0"/>
                                          </p:val>
                                        </p:tav>
                                        <p:tav fmla="" tm="100000">
                                          <p:val>
                                            <p:strVal val="#ppt_h"/>
                                          </p:val>
                                        </p:tav>
                                      </p:tavLst>
                                    </p:anim>
                                  </p:childTnLst>
                                </p:cTn>
                              </p:par>
                            </p:childTnLst>
                          </p:cTn>
                        </p:par>
                        <p:par>
                          <p:cTn fill="hold">
                            <p:stCondLst>
                              <p:cond delay="2000"/>
                            </p:stCondLst>
                            <p:childTnLst>
                              <p:par>
                                <p:cTn fill="hold" nodeType="afterEffect" presetClass="entr" presetID="10" presetSubtype="0">
                                  <p:stCondLst>
                                    <p:cond delay="0"/>
                                  </p:stCondLst>
                                  <p:childTnLst>
                                    <p:set>
                                      <p:cBhvr>
                                        <p:cTn dur="1" fill="hold">
                                          <p:stCondLst>
                                            <p:cond delay="0"/>
                                          </p:stCondLst>
                                        </p:cTn>
                                        <p:tgtEl>
                                          <p:spTgt spid="177"/>
                                        </p:tgtEl>
                                        <p:attrNameLst>
                                          <p:attrName>style.visibility</p:attrName>
                                        </p:attrNameLst>
                                      </p:cBhvr>
                                      <p:to>
                                        <p:strVal val="visible"/>
                                      </p:to>
                                    </p:set>
                                    <p:animEffect filter="fade" transition="in">
                                      <p:cBhvr>
                                        <p:cTn dur="5000"/>
                                        <p:tgtEl>
                                          <p:spTgt spid="177"/>
                                        </p:tgtEl>
                                      </p:cBhvr>
                                    </p:animEffect>
                                  </p:childTnLst>
                                </p:cTn>
                              </p:par>
                            </p:childTnLst>
                          </p:cTn>
                        </p:par>
                        <p:par>
                          <p:cTn fill="hold">
                            <p:stCondLst>
                              <p:cond delay="7000"/>
                            </p:stCondLst>
                            <p:childTnLst>
                              <p:par>
                                <p:cTn fill="hold" nodeType="after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2000"/>
                                        <p:tgtEl>
                                          <p:spTgt spid="178"/>
                                        </p:tgtEl>
                                      </p:cBhvr>
                                    </p:animEffect>
                                  </p:childTnLst>
                                </p:cTn>
                              </p:par>
                            </p:childTnLst>
                          </p:cTn>
                        </p:par>
                        <p:par>
                          <p:cTn fill="hold">
                            <p:stCondLst>
                              <p:cond delay="9000"/>
                            </p:stCondLst>
                            <p:childTnLst>
                              <p:par>
                                <p:cTn fill="hold" nodeType="afterEffect" presetClass="entr" presetID="10" presetSubtype="0">
                                  <p:stCondLst>
                                    <p:cond delay="0"/>
                                  </p:stCondLst>
                                  <p:childTnLst>
                                    <p:set>
                                      <p:cBhvr>
                                        <p:cTn dur="1" fill="hold">
                                          <p:stCondLst>
                                            <p:cond delay="0"/>
                                          </p:stCondLst>
                                        </p:cTn>
                                        <p:tgtEl>
                                          <p:spTgt spid="194"/>
                                        </p:tgtEl>
                                        <p:attrNameLst>
                                          <p:attrName>style.visibility</p:attrName>
                                        </p:attrNameLst>
                                      </p:cBhvr>
                                      <p:to>
                                        <p:strVal val="visible"/>
                                      </p:to>
                                    </p:set>
                                    <p:animEffect filter="fade" transition="in">
                                      <p:cBhvr>
                                        <p:cTn dur="2000"/>
                                        <p:tgtEl>
                                          <p:spTgt spid="194"/>
                                        </p:tgtEl>
                                      </p:cBhvr>
                                    </p:animEffect>
                                  </p:childTnLst>
                                </p:cTn>
                              </p:par>
                            </p:childTnLst>
                          </p:cTn>
                        </p:par>
                        <p:par>
                          <p:cTn fill="hold">
                            <p:stCondLst>
                              <p:cond delay="11000"/>
                            </p:stCondLst>
                            <p:childTnLst>
                              <p:par>
                                <p:cTn fill="hold" nodeType="after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2000"/>
                                        <p:tgtEl>
                                          <p:spTgt spid="191"/>
                                        </p:tgtEl>
                                      </p:cBhvr>
                                    </p:animEffect>
                                  </p:childTnLst>
                                </p:cTn>
                              </p:par>
                            </p:childTnLst>
                          </p:cTn>
                        </p:par>
                        <p:par>
                          <p:cTn fill="hold">
                            <p:stCondLst>
                              <p:cond delay="13000"/>
                            </p:stCondLst>
                            <p:childTnLst>
                              <p:par>
                                <p:cTn fill="hold" nodeType="after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2000"/>
                                        <p:tgtEl>
                                          <p:spTgt spid="192"/>
                                        </p:tgtEl>
                                      </p:cBhvr>
                                    </p:animEffect>
                                  </p:childTnLst>
                                </p:cTn>
                              </p:par>
                            </p:childTnLst>
                          </p:cTn>
                        </p:par>
                        <p:par>
                          <p:cTn fill="hold">
                            <p:stCondLst>
                              <p:cond delay="15000"/>
                            </p:stCondLst>
                            <p:childTnLst>
                              <p:par>
                                <p:cTn fill="hold" nodeType="after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2000"/>
                                        <p:tgtEl>
                                          <p:spTgt spid="190"/>
                                        </p:tgtEl>
                                      </p:cBhvr>
                                    </p:animEffect>
                                  </p:childTnLst>
                                </p:cTn>
                              </p:par>
                            </p:childTnLst>
                          </p:cTn>
                        </p:par>
                        <p:par>
                          <p:cTn fill="hold">
                            <p:stCondLst>
                              <p:cond delay="17000"/>
                            </p:stCondLst>
                            <p:childTnLst>
                              <p:par>
                                <p:cTn fill="hold" nodeType="after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2000"/>
                                        <p:tgtEl>
                                          <p:spTgt spid="193"/>
                                        </p:tgtEl>
                                      </p:cBhvr>
                                    </p:animEffect>
                                  </p:childTnLst>
                                </p:cTn>
                              </p:par>
                            </p:childTnLst>
                          </p:cTn>
                        </p:par>
                        <p:par>
                          <p:cTn fill="hold">
                            <p:stCondLst>
                              <p:cond delay="19000"/>
                            </p:stCondLst>
                            <p:childTnLst>
                              <p:par>
                                <p:cTn fill="hold" nodeType="after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2000"/>
                                        <p:tgtEl>
                                          <p:spTgt spid="189"/>
                                        </p:tgtEl>
                                      </p:cBhvr>
                                    </p:animEffect>
                                  </p:childTnLst>
                                </p:cTn>
                              </p:par>
                            </p:childTnLst>
                          </p:cTn>
                        </p:par>
                        <p:par>
                          <p:cTn fill="hold">
                            <p:stCondLst>
                              <p:cond delay="21000"/>
                            </p:stCondLst>
                            <p:childTnLst>
                              <p:par>
                                <p:cTn fill="hold" nodeType="after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childTnLst>
                          </p:cTn>
                        </p:par>
                        <p:par>
                          <p:cTn fill="hold">
                            <p:stCondLst>
                              <p:cond delay="21500"/>
                            </p:stCondLst>
                            <p:childTnLst>
                              <p:par>
                                <p:cTn fill="hold" nodeType="afterEffect" presetClass="entr" presetID="10" presetSubtype="0">
                                  <p:stCondLst>
                                    <p:cond delay="0"/>
                                  </p:stCondLst>
                                  <p:childTnLst>
                                    <p:set>
                                      <p:cBhvr>
                                        <p:cTn dur="1" fill="hold">
                                          <p:stCondLst>
                                            <p:cond delay="0"/>
                                          </p:stCondLst>
                                        </p:cTn>
                                        <p:tgtEl>
                                          <p:spTgt spid="206"/>
                                        </p:tgtEl>
                                        <p:attrNameLst>
                                          <p:attrName>style.visibility</p:attrName>
                                        </p:attrNameLst>
                                      </p:cBhvr>
                                      <p:to>
                                        <p:strVal val="visible"/>
                                      </p:to>
                                    </p:set>
                                    <p:animEffect filter="fade" transition="in">
                                      <p:cBhvr>
                                        <p:cTn dur="2000"/>
                                        <p:tgtEl>
                                          <p:spTgt spid="206"/>
                                        </p:tgtEl>
                                      </p:cBhvr>
                                    </p:animEffect>
                                  </p:childTnLst>
                                </p:cTn>
                              </p:par>
                            </p:childTnLst>
                          </p:cTn>
                        </p:par>
                        <p:par>
                          <p:cTn fill="hold">
                            <p:stCondLst>
                              <p:cond delay="23500"/>
                            </p:stCondLst>
                            <p:childTnLst>
                              <p:par>
                                <p:cTn fill="hold" nodeType="after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2000"/>
                                        <p:tgtEl>
                                          <p:spTgt spid="205"/>
                                        </p:tgtEl>
                                      </p:cBhvr>
                                    </p:animEffect>
                                  </p:childTnLst>
                                </p:cTn>
                              </p:par>
                            </p:childTnLst>
                          </p:cTn>
                        </p:par>
                        <p:par>
                          <p:cTn fill="hold">
                            <p:stCondLst>
                              <p:cond delay="25500"/>
                            </p:stCondLst>
                            <p:childTnLst>
                              <p:par>
                                <p:cTn fill="hold" nodeType="afterEffect" presetClass="entr" presetID="10" presetSubtype="0">
                                  <p:stCondLst>
                                    <p:cond delay="0"/>
                                  </p:stCondLst>
                                  <p:childTnLst>
                                    <p:set>
                                      <p:cBhvr>
                                        <p:cTn dur="1" fill="hold">
                                          <p:stCondLst>
                                            <p:cond delay="0"/>
                                          </p:stCondLst>
                                        </p:cTn>
                                        <p:tgtEl>
                                          <p:spTgt spid="207"/>
                                        </p:tgtEl>
                                        <p:attrNameLst>
                                          <p:attrName>style.visibility</p:attrName>
                                        </p:attrNameLst>
                                      </p:cBhvr>
                                      <p:to>
                                        <p:strVal val="visible"/>
                                      </p:to>
                                    </p:set>
                                    <p:animEffect filter="fade" transition="in">
                                      <p:cBhvr>
                                        <p:cTn dur="2000"/>
                                        <p:tgtEl>
                                          <p:spTgt spid="207"/>
                                        </p:tgtEl>
                                      </p:cBhvr>
                                    </p:animEffect>
                                  </p:childTnLst>
                                </p:cTn>
                              </p:par>
                            </p:childTnLst>
                          </p:cTn>
                        </p:par>
                        <p:par>
                          <p:cTn fill="hold">
                            <p:stCondLst>
                              <p:cond delay="27500"/>
                            </p:stCondLst>
                            <p:childTnLst>
                              <p:par>
                                <p:cTn fill="hold" nodeType="afterEffect" presetClass="entr" presetID="10" presetSubtype="0">
                                  <p:stCondLst>
                                    <p:cond delay="0"/>
                                  </p:stCondLst>
                                  <p:childTnLst>
                                    <p:set>
                                      <p:cBhvr>
                                        <p:cTn dur="1" fill="hold">
                                          <p:stCondLst>
                                            <p:cond delay="0"/>
                                          </p:stCondLst>
                                        </p:cTn>
                                        <p:tgtEl>
                                          <p:spTgt spid="208"/>
                                        </p:tgtEl>
                                        <p:attrNameLst>
                                          <p:attrName>style.visibility</p:attrName>
                                        </p:attrNameLst>
                                      </p:cBhvr>
                                      <p:to>
                                        <p:strVal val="visible"/>
                                      </p:to>
                                    </p:set>
                                    <p:animEffect filter="fade" transition="in">
                                      <p:cBhvr>
                                        <p:cTn dur="2000"/>
                                        <p:tgtEl>
                                          <p:spTgt spid="208"/>
                                        </p:tgtEl>
                                      </p:cBhvr>
                                    </p:animEffect>
                                  </p:childTnLst>
                                </p:cTn>
                              </p:par>
                            </p:childTnLst>
                          </p:cTn>
                        </p:par>
                        <p:par>
                          <p:cTn fill="hold">
                            <p:stCondLst>
                              <p:cond delay="29500"/>
                            </p:stCondLst>
                            <p:childTnLst>
                              <p:par>
                                <p:cTn fill="hold" nodeType="afterEffect" presetClass="entr" presetID="10" presetSubtype="0">
                                  <p:stCondLst>
                                    <p:cond delay="0"/>
                                  </p:stCondLst>
                                  <p:childTnLst>
                                    <p:set>
                                      <p:cBhvr>
                                        <p:cTn dur="1" fill="hold">
                                          <p:stCondLst>
                                            <p:cond delay="0"/>
                                          </p:stCondLst>
                                        </p:cTn>
                                        <p:tgtEl>
                                          <p:spTgt spid="203"/>
                                        </p:tgtEl>
                                        <p:attrNameLst>
                                          <p:attrName>style.visibility</p:attrName>
                                        </p:attrNameLst>
                                      </p:cBhvr>
                                      <p:to>
                                        <p:strVal val="visible"/>
                                      </p:to>
                                    </p:set>
                                    <p:animEffect filter="fade" transition="in">
                                      <p:cBhvr>
                                        <p:cTn dur="2000"/>
                                        <p:tgtEl>
                                          <p:spTgt spid="203"/>
                                        </p:tgtEl>
                                      </p:cBhvr>
                                    </p:animEffect>
                                  </p:childTnLst>
                                </p:cTn>
                              </p:par>
                            </p:childTnLst>
                          </p:cTn>
                        </p:par>
                        <p:par>
                          <p:cTn fill="hold">
                            <p:stCondLst>
                              <p:cond delay="31500"/>
                            </p:stCondLst>
                            <p:childTnLst>
                              <p:par>
                                <p:cTn fill="hold" nodeType="after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2000"/>
                                        <p:tgtEl>
                                          <p:spTgt spid="2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212" name="Shape 212"/>
        <p:cNvGrpSpPr/>
        <p:nvPr/>
      </p:nvGrpSpPr>
      <p:grpSpPr>
        <a:xfrm>
          <a:off x="0" y="0"/>
          <a:ext cx="0" cy="0"/>
          <a:chOff x="0" y="0"/>
          <a:chExt cx="0" cy="0"/>
        </a:xfrm>
      </p:grpSpPr>
      <p:sp>
        <p:nvSpPr>
          <p:cNvPr id="213" name="Google Shape;213;p7"/>
          <p:cNvSpPr/>
          <p:nvPr/>
        </p:nvSpPr>
        <p:spPr>
          <a:xfrm>
            <a:off x="1066800" y="228600"/>
            <a:ext cx="7010400" cy="1219200"/>
          </a:xfrm>
          <a:prstGeom prst="rect">
            <a:avLst/>
          </a:prstGeom>
          <a:gradFill>
            <a:gsLst>
              <a:gs pos="0">
                <a:srgbClr val="808000"/>
              </a:gs>
              <a:gs pos="100000">
                <a:srgbClr val="33CCCC"/>
              </a:gs>
            </a:gsLst>
            <a:lin ang="5400000" scaled="0"/>
          </a:gradFill>
          <a:ln cap="sq" cmpd="sng" w="9525">
            <a:solidFill>
              <a:srgbClr val="00CC99"/>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14" name="Google Shape;214;p7"/>
          <p:cNvSpPr/>
          <p:nvPr/>
        </p:nvSpPr>
        <p:spPr>
          <a:xfrm>
            <a:off x="1219200" y="457200"/>
            <a:ext cx="6705600" cy="685800"/>
          </a:xfrm>
          <a:prstGeom prst="rect">
            <a:avLst/>
          </a:prstGeom>
          <a:gradFill>
            <a:gsLst>
              <a:gs pos="0">
                <a:srgbClr val="FFA800"/>
              </a:gs>
              <a:gs pos="100000">
                <a:srgbClr val="825600"/>
              </a:gs>
            </a:gsLst>
            <a:lin ang="13500000" scaled="0"/>
          </a:gra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15" name="Google Shape;215;p7"/>
          <p:cNvSpPr txBox="1"/>
          <p:nvPr>
            <p:ph type="title"/>
          </p:nvPr>
        </p:nvSpPr>
        <p:spPr>
          <a:xfrm>
            <a:off x="457200" y="228600"/>
            <a:ext cx="8229600" cy="1143000"/>
          </a:xfrm>
          <a:prstGeom prst="rect">
            <a:avLst/>
          </a:prstGeom>
          <a:noFill/>
          <a:ln>
            <a:noFill/>
          </a:ln>
        </p:spPr>
        <p:txBody>
          <a:bodyPr anchorCtr="0" anchor="ctr" bIns="46800" lIns="90000" spcFirstLastPara="1" rIns="90000" wrap="square" tIns="46800">
            <a:noAutofit/>
          </a:bodyPr>
          <a:lstStyle/>
          <a:p>
            <a:pPr indent="0" lvl="0" marL="0" rtl="0" algn="ctr">
              <a:lnSpc>
                <a:spcPct val="100000"/>
              </a:lnSpc>
              <a:spcBef>
                <a:spcPts val="0"/>
              </a:spcBef>
              <a:spcAft>
                <a:spcPts val="0"/>
              </a:spcAft>
              <a:buClr>
                <a:srgbClr val="E3E3FF"/>
              </a:buClr>
              <a:buSzPts val="4400"/>
              <a:buFont typeface="Arial"/>
              <a:buNone/>
            </a:pPr>
            <a:r>
              <a:rPr b="1" i="0" lang="en-US" sz="4400" u="none">
                <a:solidFill>
                  <a:srgbClr val="E3E3FF"/>
                </a:solidFill>
                <a:latin typeface="Arial"/>
                <a:ea typeface="Arial"/>
                <a:cs typeface="Arial"/>
                <a:sym typeface="Arial"/>
              </a:rPr>
              <a:t>CHEMICAL STRUCTURE</a:t>
            </a:r>
            <a:endParaRPr/>
          </a:p>
        </p:txBody>
      </p:sp>
      <p:sp>
        <p:nvSpPr>
          <p:cNvPr id="216" name="Google Shape;216;p7"/>
          <p:cNvSpPr txBox="1"/>
          <p:nvPr/>
        </p:nvSpPr>
        <p:spPr>
          <a:xfrm>
            <a:off x="381000" y="1752600"/>
            <a:ext cx="8382000" cy="3595687"/>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EC2510"/>
              </a:buClr>
              <a:buSzPts val="2800"/>
              <a:buFont typeface="Arial"/>
              <a:buNone/>
            </a:pPr>
            <a:r>
              <a:rPr b="1" i="0" lang="en-US" sz="2800" u="none">
                <a:solidFill>
                  <a:srgbClr val="EC2510"/>
                </a:solidFill>
                <a:latin typeface="Arial"/>
                <a:ea typeface="Arial"/>
                <a:cs typeface="Arial"/>
                <a:sym typeface="Arial"/>
              </a:rPr>
              <a:t>Chemically the chromosomes are made of proteins and nucleic acids.</a:t>
            </a:r>
            <a:endParaRPr/>
          </a:p>
          <a:p>
            <a:pPr indent="0" lvl="0" marL="0" marR="0" rtl="0" algn="l">
              <a:lnSpc>
                <a:spcPct val="100000"/>
              </a:lnSpc>
              <a:spcBef>
                <a:spcPts val="1700"/>
              </a:spcBef>
              <a:spcAft>
                <a:spcPts val="0"/>
              </a:spcAft>
              <a:buClr>
                <a:srgbClr val="FFFFFF"/>
              </a:buClr>
              <a:buSzPts val="2800"/>
              <a:buFont typeface="Arial"/>
              <a:buNone/>
            </a:pPr>
            <a:r>
              <a:t/>
            </a:r>
            <a:endParaRPr b="1" i="0" sz="2800" u="none">
              <a:solidFill>
                <a:srgbClr val="EC2510"/>
              </a:solidFill>
              <a:latin typeface="Arial"/>
              <a:ea typeface="Arial"/>
              <a:cs typeface="Arial"/>
              <a:sym typeface="Arial"/>
            </a:endParaRPr>
          </a:p>
          <a:p>
            <a:pPr indent="0" lvl="0" marL="0" marR="0" rtl="0" algn="l">
              <a:lnSpc>
                <a:spcPct val="100000"/>
              </a:lnSpc>
              <a:spcBef>
                <a:spcPts val="1200"/>
              </a:spcBef>
              <a:spcAft>
                <a:spcPts val="0"/>
              </a:spcAft>
              <a:buClr>
                <a:srgbClr val="FF00FF"/>
              </a:buClr>
              <a:buSzPts val="2000"/>
              <a:buFont typeface="Arial"/>
              <a:buNone/>
            </a:pPr>
            <a:r>
              <a:rPr b="1" i="1" lang="en-US" sz="2000" u="none">
                <a:solidFill>
                  <a:srgbClr val="FF00FF"/>
                </a:solidFill>
                <a:latin typeface="Arial"/>
                <a:ea typeface="Arial"/>
                <a:cs typeface="Arial"/>
                <a:sym typeface="Arial"/>
              </a:rPr>
              <a:t>PROTEINS </a:t>
            </a:r>
            <a:r>
              <a:rPr b="0" i="0" lang="en-US" sz="2000" u="none">
                <a:solidFill>
                  <a:srgbClr val="FFFFFF"/>
                </a:solidFill>
                <a:latin typeface="Arial"/>
                <a:ea typeface="Arial"/>
                <a:cs typeface="Arial"/>
                <a:sym typeface="Arial"/>
              </a:rPr>
              <a:t>         It is mainly Protamines, Histones and smaller amount of acidic proteins.</a:t>
            </a:r>
            <a:endParaRPr/>
          </a:p>
          <a:p>
            <a:pPr indent="0" lvl="0" marL="0" marR="0" rtl="0" algn="l">
              <a:lnSpc>
                <a:spcPct val="100000"/>
              </a:lnSpc>
              <a:spcBef>
                <a:spcPts val="1200"/>
              </a:spcBef>
              <a:spcAft>
                <a:spcPts val="0"/>
              </a:spcAft>
              <a:buClr>
                <a:srgbClr val="FFFFFF"/>
              </a:buClr>
              <a:buSzPts val="2000"/>
              <a:buFont typeface="Arial"/>
              <a:buNone/>
            </a:pPr>
            <a:r>
              <a:t/>
            </a:r>
            <a:endParaRPr b="0" i="0" sz="2000" u="none">
              <a:solidFill>
                <a:srgbClr val="FFFFFF"/>
              </a:solidFill>
              <a:latin typeface="Arial"/>
              <a:ea typeface="Arial"/>
              <a:cs typeface="Arial"/>
              <a:sym typeface="Arial"/>
            </a:endParaRPr>
          </a:p>
          <a:p>
            <a:pPr indent="0" lvl="0" marL="0" marR="0" rtl="0" algn="l">
              <a:lnSpc>
                <a:spcPct val="100000"/>
              </a:lnSpc>
              <a:spcBef>
                <a:spcPts val="1200"/>
              </a:spcBef>
              <a:spcAft>
                <a:spcPts val="0"/>
              </a:spcAft>
              <a:buClr>
                <a:srgbClr val="FF00FF"/>
              </a:buClr>
              <a:buSzPts val="2000"/>
              <a:buFont typeface="Arial"/>
              <a:buNone/>
            </a:pPr>
            <a:r>
              <a:rPr b="1" i="1" lang="en-US" sz="2000" u="none">
                <a:solidFill>
                  <a:srgbClr val="FF00FF"/>
                </a:solidFill>
                <a:latin typeface="Arial"/>
                <a:ea typeface="Arial"/>
                <a:cs typeface="Arial"/>
                <a:sym typeface="Arial"/>
              </a:rPr>
              <a:t>NUCLEIC ACIDS</a:t>
            </a:r>
            <a:r>
              <a:rPr b="0" i="0" lang="en-US" sz="2000" u="none">
                <a:solidFill>
                  <a:srgbClr val="FFFFFF"/>
                </a:solidFill>
                <a:latin typeface="Arial"/>
                <a:ea typeface="Arial"/>
                <a:cs typeface="Arial"/>
                <a:sym typeface="Arial"/>
              </a:rPr>
              <a:t>         It is de-oxy ribose Nucleic Acids (DNA).  Genes are nothing but the segments of DNA.   </a:t>
            </a:r>
            <a:endParaRPr/>
          </a:p>
        </p:txBody>
      </p:sp>
      <p:cxnSp>
        <p:nvCxnSpPr>
          <p:cNvPr id="217" name="Google Shape;217;p7"/>
          <p:cNvCxnSpPr/>
          <p:nvPr/>
        </p:nvCxnSpPr>
        <p:spPr>
          <a:xfrm>
            <a:off x="1828800" y="3581400"/>
            <a:ext cx="381000" cy="1587"/>
          </a:xfrm>
          <a:prstGeom prst="straightConnector1">
            <a:avLst/>
          </a:prstGeom>
          <a:noFill/>
          <a:ln cap="sq" cmpd="sng" w="9525">
            <a:solidFill>
              <a:srgbClr val="00FF00"/>
            </a:solidFill>
            <a:prstDash val="solid"/>
            <a:miter lim="800000"/>
            <a:headEnd len="med" w="med" type="none"/>
            <a:tailEnd len="med" w="med" type="triangle"/>
          </a:ln>
        </p:spPr>
      </p:cxnSp>
      <p:cxnSp>
        <p:nvCxnSpPr>
          <p:cNvPr id="218" name="Google Shape;218;p7"/>
          <p:cNvCxnSpPr/>
          <p:nvPr/>
        </p:nvCxnSpPr>
        <p:spPr>
          <a:xfrm>
            <a:off x="2514600" y="4800600"/>
            <a:ext cx="381000" cy="1587"/>
          </a:xfrm>
          <a:prstGeom prst="straightConnector1">
            <a:avLst/>
          </a:prstGeom>
          <a:noFill/>
          <a:ln cap="sq" cmpd="sng" w="9525">
            <a:solidFill>
              <a:srgbClr val="00FF00"/>
            </a:solidFill>
            <a:prstDash val="solid"/>
            <a:miter lim="800000"/>
            <a:headEnd len="med" w="med" type="none"/>
            <a:tailEnd len="med" w="med" type="triangle"/>
          </a:ln>
        </p:spPr>
      </p:cxnSp>
      <p:sp>
        <p:nvSpPr>
          <p:cNvPr id="219" name="Google Shape;219;p7"/>
          <p:cNvSpPr txBox="1"/>
          <p:nvPr/>
        </p:nvSpPr>
        <p:spPr>
          <a:xfrm>
            <a:off x="457200" y="5638800"/>
            <a:ext cx="8229600" cy="368300"/>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FFFFFF"/>
              </a:buClr>
              <a:buSzPts val="1800"/>
              <a:buFont typeface="Arial"/>
              <a:buNone/>
            </a:pPr>
            <a:r>
              <a:rPr b="0" i="0" lang="en-US" sz="1800" u="none">
                <a:solidFill>
                  <a:srgbClr val="FFFFFF"/>
                </a:solidFill>
                <a:latin typeface="Arial"/>
                <a:ea typeface="Arial"/>
                <a:cs typeface="Arial"/>
                <a:sym typeface="Arial"/>
              </a:rPr>
              <a:t>  NB:- For brief notes about DNA structure, “Open the Hyperlink at Right End.”</a:t>
            </a:r>
            <a:endParaRPr/>
          </a:p>
        </p:txBody>
      </p:sp>
      <p:sp>
        <p:nvSpPr>
          <p:cNvPr id="220" name="Google Shape;220;p7"/>
          <p:cNvSpPr/>
          <p:nvPr/>
        </p:nvSpPr>
        <p:spPr>
          <a:xfrm>
            <a:off x="7467600" y="5943600"/>
            <a:ext cx="990600" cy="609600"/>
          </a:xfrm>
          <a:prstGeom prst="rightArrow">
            <a:avLst>
              <a:gd fmla="val 16200" name="adj1"/>
              <a:gd fmla="val 5400" name="adj2"/>
            </a:avLst>
          </a:prstGeom>
          <a:solidFill>
            <a:srgbClr val="003399"/>
          </a:solidFill>
          <a:ln cap="sq" cmpd="sng" w="9525">
            <a:solidFill>
              <a:srgbClr val="FF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21" name="Google Shape;221;p7"/>
          <p:cNvSpPr/>
          <p:nvPr/>
        </p:nvSpPr>
        <p:spPr>
          <a:xfrm>
            <a:off x="7223125" y="6400800"/>
            <a:ext cx="1387475" cy="39687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22" name="Google Shape;222;p7"/>
          <p:cNvSpPr/>
          <p:nvPr/>
        </p:nvSpPr>
        <p:spPr>
          <a:xfrm>
            <a:off x="6934200" y="6477000"/>
            <a:ext cx="1981200" cy="39687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23" name="Google Shape;223;p7"/>
          <p:cNvSpPr txBox="1"/>
          <p:nvPr/>
        </p:nvSpPr>
        <p:spPr>
          <a:xfrm>
            <a:off x="7239000" y="6477000"/>
            <a:ext cx="1676400" cy="306387"/>
          </a:xfrm>
          <a:prstGeom prst="rect">
            <a:avLst/>
          </a:prstGeom>
          <a:noFill/>
          <a:ln>
            <a:noFill/>
          </a:ln>
        </p:spPr>
        <p:txBody>
          <a:bodyPr anchorCtr="0" anchor="t" bIns="46800" lIns="90000" spcFirstLastPara="1" rIns="90000" wrap="square" tIns="46800">
            <a:spAutoFit/>
          </a:bodyPr>
          <a:lstStyle/>
          <a:p>
            <a:pPr indent="0" lvl="0" marL="0" marR="0" rtl="0" algn="ctr">
              <a:lnSpc>
                <a:spcPct val="100000"/>
              </a:lnSpc>
              <a:spcBef>
                <a:spcPts val="0"/>
              </a:spcBef>
              <a:spcAft>
                <a:spcPts val="0"/>
              </a:spcAft>
              <a:buClr>
                <a:srgbClr val="CC3300"/>
              </a:buClr>
              <a:buSzPts val="1400"/>
              <a:buFont typeface="Arial"/>
              <a:buNone/>
            </a:pPr>
            <a:r>
              <a:rPr b="0" i="0" lang="en-US" sz="1400" u="none">
                <a:solidFill>
                  <a:srgbClr val="CC3300"/>
                </a:solidFill>
                <a:latin typeface="Arial"/>
                <a:ea typeface="Arial"/>
                <a:cs typeface="Arial"/>
                <a:sym typeface="Arial"/>
              </a:rPr>
              <a:t>HYPERLINK</a:t>
            </a:r>
            <a:endParaRPr/>
          </a:p>
        </p:txBody>
      </p:sp>
      <p:sp>
        <p:nvSpPr>
          <p:cNvPr id="224" name="Google Shape;224;p7"/>
          <p:cNvSpPr txBox="1"/>
          <p:nvPr/>
        </p:nvSpPr>
        <p:spPr>
          <a:xfrm>
            <a:off x="7543800" y="6096000"/>
            <a:ext cx="914400" cy="276225"/>
          </a:xfrm>
          <a:prstGeom prst="rect">
            <a:avLst/>
          </a:prstGeom>
          <a:noFill/>
          <a:ln>
            <a:noFill/>
          </a:ln>
        </p:spPr>
        <p:txBody>
          <a:bodyPr anchorCtr="0" anchor="t" bIns="46800" lIns="90000" spcFirstLastPara="1" rIns="90000" wrap="square" tIns="46800">
            <a:spAutoFit/>
          </a:bodyPr>
          <a:lstStyle/>
          <a:p>
            <a:pPr indent="0" lvl="0" marL="0" marR="0" rtl="0" algn="l">
              <a:lnSpc>
                <a:spcPct val="100000"/>
              </a:lnSpc>
              <a:spcBef>
                <a:spcPts val="0"/>
              </a:spcBef>
              <a:spcAft>
                <a:spcPts val="0"/>
              </a:spcAft>
              <a:buClr>
                <a:srgbClr val="00FFCC"/>
              </a:buClr>
              <a:buSzPts val="1200"/>
              <a:buFont typeface="Arial"/>
              <a:buNone/>
            </a:pPr>
            <a:r>
              <a:rPr b="0" i="0" lang="en-US" sz="1200" u="sng">
                <a:solidFill>
                  <a:srgbClr val="00FFCC"/>
                </a:solidFill>
                <a:latin typeface="Arial"/>
                <a:ea typeface="Arial"/>
                <a:cs typeface="Arial"/>
                <a:sym typeface="Arial"/>
                <a:hlinkClick r:id="rId3">
                  <a:extLst>
                    <a:ext uri="{A12FA001-AC4F-418D-AE19-62706E023703}">
                      <ahyp:hlinkClr val="tx"/>
                    </a:ext>
                  </a:extLst>
                </a:hlinkClick>
              </a:rPr>
              <a:t>CLICK</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228" name="Shape 228"/>
        <p:cNvGrpSpPr/>
        <p:nvPr/>
      </p:nvGrpSpPr>
      <p:grpSpPr>
        <a:xfrm>
          <a:off x="0" y="0"/>
          <a:ext cx="0" cy="0"/>
          <a:chOff x="0" y="0"/>
          <a:chExt cx="0" cy="0"/>
        </a:xfrm>
      </p:grpSpPr>
      <p:sp>
        <p:nvSpPr>
          <p:cNvPr id="229" name="Google Shape;229;p8"/>
          <p:cNvSpPr txBox="1"/>
          <p:nvPr>
            <p:ph type="title"/>
          </p:nvPr>
        </p:nvSpPr>
        <p:spPr>
          <a:xfrm>
            <a:off x="457200" y="228600"/>
            <a:ext cx="8229600" cy="1143000"/>
          </a:xfrm>
          <a:prstGeom prst="rect">
            <a:avLst/>
          </a:prstGeom>
          <a:noFill/>
          <a:ln>
            <a:noFill/>
          </a:ln>
        </p:spPr>
        <p:txBody>
          <a:bodyPr anchorCtr="0" anchor="ctr" bIns="46800" lIns="90000" spcFirstLastPara="1" rIns="90000" wrap="square" tIns="46800">
            <a:noAutofit/>
          </a:bodyPr>
          <a:lstStyle/>
          <a:p>
            <a:pPr indent="0" lvl="0" marL="0" rtl="0" algn="ctr">
              <a:lnSpc>
                <a:spcPct val="100000"/>
              </a:lnSpc>
              <a:spcBef>
                <a:spcPts val="0"/>
              </a:spcBef>
              <a:spcAft>
                <a:spcPts val="0"/>
              </a:spcAft>
              <a:buClr>
                <a:srgbClr val="E3E3FF"/>
              </a:buClr>
              <a:buSzPts val="4000"/>
              <a:buFont typeface="Arial"/>
              <a:buNone/>
            </a:pPr>
            <a:r>
              <a:rPr b="0" i="0" lang="en-US" sz="4000" u="none">
                <a:solidFill>
                  <a:srgbClr val="E3E3FF"/>
                </a:solidFill>
                <a:latin typeface="Arial"/>
                <a:ea typeface="Arial"/>
                <a:cs typeface="Arial"/>
                <a:sym typeface="Arial"/>
              </a:rPr>
              <a:t>FUNCTION OF CHROMOSOMES</a:t>
            </a:r>
            <a:endParaRPr/>
          </a:p>
        </p:txBody>
      </p:sp>
      <p:sp>
        <p:nvSpPr>
          <p:cNvPr id="230" name="Google Shape;230;p8"/>
          <p:cNvSpPr txBox="1"/>
          <p:nvPr/>
        </p:nvSpPr>
        <p:spPr>
          <a:xfrm>
            <a:off x="304800" y="2832100"/>
            <a:ext cx="8534400" cy="3079750"/>
          </a:xfrm>
          <a:prstGeom prst="rect">
            <a:avLst/>
          </a:prstGeom>
          <a:noFill/>
          <a:ln>
            <a:noFill/>
          </a:ln>
        </p:spPr>
        <p:txBody>
          <a:bodyPr anchorCtr="0" anchor="t" bIns="46800" lIns="90000" spcFirstLastPara="1" rIns="90000" wrap="square" tIns="46800">
            <a:spAutoFit/>
          </a:bodyPr>
          <a:lstStyle/>
          <a:p>
            <a:pPr indent="0" lvl="0" marL="0" marR="0" rtl="0" algn="just">
              <a:lnSpc>
                <a:spcPct val="100000"/>
              </a:lnSpc>
              <a:spcBef>
                <a:spcPts val="0"/>
              </a:spcBef>
              <a:spcAft>
                <a:spcPts val="0"/>
              </a:spcAft>
              <a:buClr>
                <a:srgbClr val="FFFFFF"/>
              </a:buClr>
              <a:buSzPts val="2800"/>
              <a:buFont typeface="Georgia"/>
              <a:buNone/>
            </a:pPr>
            <a:r>
              <a:rPr b="0" i="0" lang="en-US" sz="2800" u="none">
                <a:solidFill>
                  <a:srgbClr val="FFFFFF"/>
                </a:solidFill>
                <a:latin typeface="Georgia"/>
                <a:ea typeface="Georgia"/>
                <a:cs typeface="Georgia"/>
                <a:sym typeface="Georgia"/>
              </a:rPr>
              <a:t>[I]- The chromosomes are capable of self-duplication.  During duplication process the DNA strands unwind.  As unwinding starts, each template of DNA forms its complementary strand in double-helix nature.  The conversion of the old DNA molecule into two new molecules, helps in duplicating the chromosomes.</a:t>
            </a:r>
            <a:endParaRPr/>
          </a:p>
        </p:txBody>
      </p:sp>
      <p:pic>
        <p:nvPicPr>
          <p:cNvPr id="231" name="Google Shape;231;p8"/>
          <p:cNvPicPr preferRelativeResize="0"/>
          <p:nvPr/>
        </p:nvPicPr>
        <p:blipFill rotWithShape="1">
          <a:blip r:embed="rId3">
            <a:alphaModFix/>
          </a:blip>
          <a:srcRect b="0" l="0" r="0" t="0"/>
          <a:stretch/>
        </p:blipFill>
        <p:spPr>
          <a:xfrm>
            <a:off x="3998912" y="1447800"/>
            <a:ext cx="712787" cy="990600"/>
          </a:xfrm>
          <a:prstGeom prst="rect">
            <a:avLst/>
          </a:prstGeom>
          <a:noFill/>
          <a:ln>
            <a:noFill/>
          </a:ln>
        </p:spPr>
      </p:pic>
      <p:cxnSp>
        <p:nvCxnSpPr>
          <p:cNvPr id="232" name="Google Shape;232;p8"/>
          <p:cNvCxnSpPr/>
          <p:nvPr/>
        </p:nvCxnSpPr>
        <p:spPr>
          <a:xfrm>
            <a:off x="609600" y="1143000"/>
            <a:ext cx="7924800" cy="1587"/>
          </a:xfrm>
          <a:prstGeom prst="straightConnector1">
            <a:avLst/>
          </a:prstGeom>
          <a:noFill/>
          <a:ln cap="sq" cmpd="sng" w="76300">
            <a:solidFill>
              <a:srgbClr val="FF99CC"/>
            </a:solidFill>
            <a:prstDash val="solid"/>
            <a:miter lim="800000"/>
            <a:headEnd len="med" w="med" type="triangle"/>
            <a:tailEnd len="med" w="med" type="triangle"/>
          </a:ln>
        </p:spPr>
      </p:cxnSp>
      <p:sp>
        <p:nvSpPr>
          <p:cNvPr id="233" name="Google Shape;233;p8"/>
          <p:cNvSpPr txBox="1"/>
          <p:nvPr/>
        </p:nvSpPr>
        <p:spPr>
          <a:xfrm>
            <a:off x="457200" y="228600"/>
            <a:ext cx="8229600" cy="1143000"/>
          </a:xfrm>
          <a:prstGeom prst="rect">
            <a:avLst/>
          </a:prstGeom>
          <a:noFill/>
          <a:ln>
            <a:noFill/>
          </a:ln>
        </p:spPr>
        <p:txBody>
          <a:bodyPr anchorCtr="0" anchor="ctr" bIns="46800" lIns="90000" spcFirstLastPara="1" rIns="90000" wrap="square" tIns="46800">
            <a:noAutofit/>
          </a:bodyPr>
          <a:lstStyle/>
          <a:p>
            <a:pPr indent="0" lvl="0" marL="0" marR="0" rtl="0" algn="ctr">
              <a:lnSpc>
                <a:spcPct val="100000"/>
              </a:lnSpc>
              <a:spcBef>
                <a:spcPts val="0"/>
              </a:spcBef>
              <a:spcAft>
                <a:spcPts val="0"/>
              </a:spcAft>
              <a:buClr>
                <a:srgbClr val="E3E3FF"/>
              </a:buClr>
              <a:buSzPts val="4000"/>
              <a:buFont typeface="Arial"/>
              <a:buNone/>
            </a:pPr>
            <a:r>
              <a:rPr b="0" i="0" lang="en-US" sz="4000" u="none">
                <a:solidFill>
                  <a:srgbClr val="E3E3FF"/>
                </a:solidFill>
                <a:latin typeface="Arial"/>
                <a:ea typeface="Arial"/>
                <a:cs typeface="Arial"/>
                <a:sym typeface="Arial"/>
              </a:rPr>
              <a:t>FUNCTION OF CHROMOSOMES</a:t>
            </a:r>
            <a:endParaRPr/>
          </a:p>
        </p:txBody>
      </p:sp>
      <p:cxnSp>
        <p:nvCxnSpPr>
          <p:cNvPr id="234" name="Google Shape;234;p8"/>
          <p:cNvCxnSpPr/>
          <p:nvPr/>
        </p:nvCxnSpPr>
        <p:spPr>
          <a:xfrm>
            <a:off x="609600" y="1143000"/>
            <a:ext cx="7924800" cy="1587"/>
          </a:xfrm>
          <a:prstGeom prst="straightConnector1">
            <a:avLst/>
          </a:prstGeom>
          <a:noFill/>
          <a:ln cap="sq" cmpd="sng" w="76300">
            <a:solidFill>
              <a:srgbClr val="FF99CC"/>
            </a:solidFill>
            <a:prstDash val="solid"/>
            <a:miter lim="800000"/>
            <a:headEnd len="med" w="med" type="triangle"/>
            <a:tailEnd len="med" w="med" type="triangl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mph" presetID="8" presetSubtype="0">
                                  <p:stCondLst>
                                    <p:cond delay="0"/>
                                  </p:stCondLst>
                                  <p:childTnLst>
                                    <p:animRot by="-21600000">
                                      <p:cBhvr>
                                        <p:cTn dur="2000" fill="hold"/>
                                        <p:tgtEl>
                                          <p:spTgt spid="231"/>
                                        </p:tgtEl>
                                        <p:attrNameLst>
                                          <p:attrName>r</p:attrName>
                                        </p:attrNameLst>
                                      </p:cBhvr>
                                    </p:animRo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001746"/>
            </a:gs>
            <a:gs pos="100000">
              <a:srgbClr val="003399"/>
            </a:gs>
          </a:gsLst>
          <a:lin ang="5400000" scaled="0"/>
        </a:gradFill>
      </p:bgPr>
    </p:bg>
    <p:spTree>
      <p:nvGrpSpPr>
        <p:cNvPr id="238" name="Shape 238"/>
        <p:cNvGrpSpPr/>
        <p:nvPr/>
      </p:nvGrpSpPr>
      <p:grpSpPr>
        <a:xfrm>
          <a:off x="0" y="0"/>
          <a:ext cx="0" cy="0"/>
          <a:chOff x="0" y="0"/>
          <a:chExt cx="0" cy="0"/>
        </a:xfrm>
      </p:grpSpPr>
      <p:grpSp>
        <p:nvGrpSpPr>
          <p:cNvPr id="239" name="Google Shape;239;p9"/>
          <p:cNvGrpSpPr/>
          <p:nvPr/>
        </p:nvGrpSpPr>
        <p:grpSpPr>
          <a:xfrm>
            <a:off x="685800" y="1143000"/>
            <a:ext cx="1281112" cy="3884612"/>
            <a:chOff x="432" y="720"/>
            <a:chExt cx="807" cy="2447"/>
          </a:xfrm>
        </p:grpSpPr>
        <p:sp>
          <p:nvSpPr>
            <p:cNvPr id="240" name="Google Shape;240;p9"/>
            <p:cNvSpPr/>
            <p:nvPr/>
          </p:nvSpPr>
          <p:spPr>
            <a:xfrm>
              <a:off x="464" y="720"/>
              <a:ext cx="775" cy="2399"/>
            </a:xfrm>
            <a:custGeom>
              <a:rect b="b" l="l" r="r" t="t"/>
              <a:pathLst>
                <a:path extrusionOk="0" h="2400" w="776">
                  <a:moveTo>
                    <a:pt x="144" y="2400"/>
                  </a:moveTo>
                  <a:cubicBezTo>
                    <a:pt x="340" y="2272"/>
                    <a:pt x="536" y="2144"/>
                    <a:pt x="624" y="2064"/>
                  </a:cubicBezTo>
                  <a:cubicBezTo>
                    <a:pt x="712" y="1984"/>
                    <a:pt x="776" y="2024"/>
                    <a:pt x="672" y="1920"/>
                  </a:cubicBezTo>
                  <a:cubicBezTo>
                    <a:pt x="568" y="1816"/>
                    <a:pt x="0" y="1592"/>
                    <a:pt x="0" y="1440"/>
                  </a:cubicBezTo>
                  <a:cubicBezTo>
                    <a:pt x="0" y="1288"/>
                    <a:pt x="648" y="1160"/>
                    <a:pt x="672" y="1008"/>
                  </a:cubicBezTo>
                  <a:cubicBezTo>
                    <a:pt x="696" y="856"/>
                    <a:pt x="152" y="696"/>
                    <a:pt x="144" y="528"/>
                  </a:cubicBezTo>
                  <a:cubicBezTo>
                    <a:pt x="136" y="360"/>
                    <a:pt x="380" y="180"/>
                    <a:pt x="624" y="0"/>
                  </a:cubicBezTo>
                </a:path>
              </a:pathLst>
            </a:custGeom>
            <a:noFill/>
            <a:ln cap="sq" cmpd="sng" w="28425">
              <a:solidFill>
                <a:srgbClr val="FF00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41" name="Google Shape;241;p9"/>
            <p:cNvSpPr/>
            <p:nvPr/>
          </p:nvSpPr>
          <p:spPr>
            <a:xfrm>
              <a:off x="432" y="768"/>
              <a:ext cx="719" cy="2399"/>
            </a:xfrm>
            <a:custGeom>
              <a:rect b="b" l="l" r="r" t="t"/>
              <a:pathLst>
                <a:path extrusionOk="0" h="2400" w="720">
                  <a:moveTo>
                    <a:pt x="704" y="2400"/>
                  </a:moveTo>
                  <a:cubicBezTo>
                    <a:pt x="664" y="2372"/>
                    <a:pt x="624" y="2344"/>
                    <a:pt x="512" y="2256"/>
                  </a:cubicBezTo>
                  <a:cubicBezTo>
                    <a:pt x="400" y="2168"/>
                    <a:pt x="0" y="1984"/>
                    <a:pt x="32" y="1872"/>
                  </a:cubicBezTo>
                  <a:cubicBezTo>
                    <a:pt x="64" y="1760"/>
                    <a:pt x="688" y="1736"/>
                    <a:pt x="704" y="1584"/>
                  </a:cubicBezTo>
                  <a:cubicBezTo>
                    <a:pt x="720" y="1432"/>
                    <a:pt x="128" y="1136"/>
                    <a:pt x="128" y="960"/>
                  </a:cubicBezTo>
                  <a:cubicBezTo>
                    <a:pt x="128" y="784"/>
                    <a:pt x="696" y="688"/>
                    <a:pt x="704" y="528"/>
                  </a:cubicBezTo>
                  <a:cubicBezTo>
                    <a:pt x="712" y="368"/>
                    <a:pt x="444" y="184"/>
                    <a:pt x="176" y="0"/>
                  </a:cubicBezTo>
                </a:path>
              </a:pathLst>
            </a:custGeom>
            <a:noFill/>
            <a:ln cap="sq" cmpd="sng" w="28425">
              <a:solidFill>
                <a:srgbClr val="FF00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cxnSp>
        <p:nvCxnSpPr>
          <p:cNvPr id="242" name="Google Shape;242;p9"/>
          <p:cNvCxnSpPr/>
          <p:nvPr/>
        </p:nvCxnSpPr>
        <p:spPr>
          <a:xfrm>
            <a:off x="2057400" y="3048000"/>
            <a:ext cx="304800" cy="1587"/>
          </a:xfrm>
          <a:prstGeom prst="straightConnector1">
            <a:avLst/>
          </a:prstGeom>
          <a:noFill/>
          <a:ln cap="sq" cmpd="sng" w="28425">
            <a:solidFill>
              <a:srgbClr val="FFFFFF"/>
            </a:solidFill>
            <a:prstDash val="solid"/>
            <a:miter lim="800000"/>
            <a:headEnd len="med" w="med" type="none"/>
            <a:tailEnd len="med" w="med" type="triangle"/>
          </a:ln>
        </p:spPr>
      </p:cxnSp>
      <p:sp>
        <p:nvSpPr>
          <p:cNvPr id="243" name="Google Shape;243;p9"/>
          <p:cNvSpPr/>
          <p:nvPr/>
        </p:nvSpPr>
        <p:spPr>
          <a:xfrm>
            <a:off x="2667000" y="1219200"/>
            <a:ext cx="1054100" cy="3733800"/>
          </a:xfrm>
          <a:custGeom>
            <a:rect b="b" l="l" r="r" t="t"/>
            <a:pathLst>
              <a:path extrusionOk="0" h="2352" w="664">
                <a:moveTo>
                  <a:pt x="296" y="2352"/>
                </a:moveTo>
                <a:cubicBezTo>
                  <a:pt x="148" y="2164"/>
                  <a:pt x="0" y="1976"/>
                  <a:pt x="56" y="1824"/>
                </a:cubicBezTo>
                <a:cubicBezTo>
                  <a:pt x="112" y="1672"/>
                  <a:pt x="600" y="1584"/>
                  <a:pt x="632" y="1440"/>
                </a:cubicBezTo>
                <a:cubicBezTo>
                  <a:pt x="664" y="1296"/>
                  <a:pt x="304" y="1088"/>
                  <a:pt x="248" y="960"/>
                </a:cubicBezTo>
                <a:cubicBezTo>
                  <a:pt x="192" y="832"/>
                  <a:pt x="240" y="752"/>
                  <a:pt x="296" y="672"/>
                </a:cubicBezTo>
                <a:cubicBezTo>
                  <a:pt x="352" y="592"/>
                  <a:pt x="616" y="592"/>
                  <a:pt x="584" y="480"/>
                </a:cubicBezTo>
                <a:cubicBezTo>
                  <a:pt x="552" y="368"/>
                  <a:pt x="328" y="184"/>
                  <a:pt x="104" y="0"/>
                </a:cubicBezTo>
              </a:path>
            </a:pathLst>
          </a:custGeom>
          <a:noFill/>
          <a:ln cap="sq" cmpd="sng" w="28425">
            <a:solidFill>
              <a:srgbClr val="FF00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44" name="Google Shape;244;p9"/>
          <p:cNvSpPr/>
          <p:nvPr/>
        </p:nvSpPr>
        <p:spPr>
          <a:xfrm>
            <a:off x="3022600" y="1295400"/>
            <a:ext cx="1104900" cy="3581400"/>
          </a:xfrm>
          <a:custGeom>
            <a:rect b="b" l="l" r="r" t="t"/>
            <a:pathLst>
              <a:path extrusionOk="0" h="2256" w="696">
                <a:moveTo>
                  <a:pt x="640" y="2256"/>
                </a:moveTo>
                <a:cubicBezTo>
                  <a:pt x="668" y="2068"/>
                  <a:pt x="696" y="1880"/>
                  <a:pt x="592" y="1728"/>
                </a:cubicBezTo>
                <a:cubicBezTo>
                  <a:pt x="488" y="1576"/>
                  <a:pt x="32" y="1488"/>
                  <a:pt x="16" y="1344"/>
                </a:cubicBezTo>
                <a:cubicBezTo>
                  <a:pt x="0" y="1200"/>
                  <a:pt x="496" y="1008"/>
                  <a:pt x="496" y="864"/>
                </a:cubicBezTo>
                <a:cubicBezTo>
                  <a:pt x="496" y="720"/>
                  <a:pt x="24" y="624"/>
                  <a:pt x="16" y="480"/>
                </a:cubicBezTo>
                <a:cubicBezTo>
                  <a:pt x="8" y="336"/>
                  <a:pt x="376" y="80"/>
                  <a:pt x="448" y="0"/>
                </a:cubicBezTo>
              </a:path>
            </a:pathLst>
          </a:custGeom>
          <a:noFill/>
          <a:ln cap="sq" cmpd="sng" w="28425">
            <a:solidFill>
              <a:srgbClr val="FF00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45" name="Google Shape;245;p9"/>
          <p:cNvSpPr/>
          <p:nvPr/>
        </p:nvSpPr>
        <p:spPr>
          <a:xfrm>
            <a:off x="3124200" y="4038600"/>
            <a:ext cx="228600" cy="838200"/>
          </a:xfrm>
          <a:custGeom>
            <a:rect b="b" l="l" r="r" t="t"/>
            <a:pathLst>
              <a:path extrusionOk="0" h="528" w="144">
                <a:moveTo>
                  <a:pt x="144" y="528"/>
                </a:moveTo>
                <a:cubicBezTo>
                  <a:pt x="132" y="356"/>
                  <a:pt x="120" y="184"/>
                  <a:pt x="96" y="96"/>
                </a:cubicBezTo>
                <a:cubicBezTo>
                  <a:pt x="72" y="8"/>
                  <a:pt x="16" y="16"/>
                  <a:pt x="0" y="0"/>
                </a:cubicBezTo>
              </a:path>
            </a:pathLst>
          </a:custGeom>
          <a:noFill/>
          <a:ln cap="sq" cmpd="sng" w="28425">
            <a:solidFill>
              <a:srgbClr val="FF00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cxnSp>
        <p:nvCxnSpPr>
          <p:cNvPr id="246" name="Google Shape;246;p9"/>
          <p:cNvCxnSpPr/>
          <p:nvPr/>
        </p:nvCxnSpPr>
        <p:spPr>
          <a:xfrm>
            <a:off x="3733800" y="3048000"/>
            <a:ext cx="381000" cy="1587"/>
          </a:xfrm>
          <a:prstGeom prst="straightConnector1">
            <a:avLst/>
          </a:prstGeom>
          <a:noFill/>
          <a:ln cap="sq" cmpd="sng" w="28425">
            <a:solidFill>
              <a:srgbClr val="FFFFFF"/>
            </a:solidFill>
            <a:prstDash val="solid"/>
            <a:miter lim="800000"/>
            <a:headEnd len="med" w="med" type="none"/>
            <a:tailEnd len="med" w="med" type="triangle"/>
          </a:ln>
        </p:spPr>
      </p:cxnSp>
      <p:grpSp>
        <p:nvGrpSpPr>
          <p:cNvPr id="247" name="Google Shape;247;p9"/>
          <p:cNvGrpSpPr/>
          <p:nvPr/>
        </p:nvGrpSpPr>
        <p:grpSpPr>
          <a:xfrm>
            <a:off x="4292600" y="1295400"/>
            <a:ext cx="1598612" cy="3427412"/>
            <a:chOff x="2704" y="816"/>
            <a:chExt cx="1007" cy="2159"/>
          </a:xfrm>
        </p:grpSpPr>
        <p:sp>
          <p:nvSpPr>
            <p:cNvPr id="248" name="Google Shape;248;p9"/>
            <p:cNvSpPr/>
            <p:nvPr/>
          </p:nvSpPr>
          <p:spPr>
            <a:xfrm>
              <a:off x="2704" y="816"/>
              <a:ext cx="519" cy="2159"/>
            </a:xfrm>
            <a:custGeom>
              <a:rect b="b" l="l" r="r" t="t"/>
              <a:pathLst>
                <a:path extrusionOk="0" h="2160" w="520">
                  <a:moveTo>
                    <a:pt x="176" y="2160"/>
                  </a:moveTo>
                  <a:cubicBezTo>
                    <a:pt x="116" y="1988"/>
                    <a:pt x="56" y="1816"/>
                    <a:pt x="32" y="1728"/>
                  </a:cubicBezTo>
                  <a:cubicBezTo>
                    <a:pt x="8" y="1640"/>
                    <a:pt x="0" y="1696"/>
                    <a:pt x="32" y="1632"/>
                  </a:cubicBezTo>
                  <a:cubicBezTo>
                    <a:pt x="64" y="1568"/>
                    <a:pt x="216" y="1456"/>
                    <a:pt x="224" y="1344"/>
                  </a:cubicBezTo>
                  <a:cubicBezTo>
                    <a:pt x="232" y="1232"/>
                    <a:pt x="32" y="1096"/>
                    <a:pt x="80" y="960"/>
                  </a:cubicBezTo>
                  <a:cubicBezTo>
                    <a:pt x="128" y="824"/>
                    <a:pt x="504" y="672"/>
                    <a:pt x="512" y="528"/>
                  </a:cubicBezTo>
                  <a:cubicBezTo>
                    <a:pt x="520" y="384"/>
                    <a:pt x="208" y="184"/>
                    <a:pt x="128" y="96"/>
                  </a:cubicBezTo>
                  <a:cubicBezTo>
                    <a:pt x="48" y="8"/>
                    <a:pt x="40" y="4"/>
                    <a:pt x="32" y="0"/>
                  </a:cubicBezTo>
                </a:path>
              </a:pathLst>
            </a:custGeom>
            <a:noFill/>
            <a:ln cap="sq" cmpd="sng" w="28425">
              <a:solidFill>
                <a:srgbClr val="FF00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49" name="Google Shape;249;p9"/>
            <p:cNvSpPr/>
            <p:nvPr/>
          </p:nvSpPr>
          <p:spPr>
            <a:xfrm>
              <a:off x="2912" y="864"/>
              <a:ext cx="799" cy="2015"/>
            </a:xfrm>
            <a:custGeom>
              <a:rect b="b" l="l" r="r" t="t"/>
              <a:pathLst>
                <a:path extrusionOk="0" h="2016" w="800">
                  <a:moveTo>
                    <a:pt x="784" y="2016"/>
                  </a:moveTo>
                  <a:cubicBezTo>
                    <a:pt x="788" y="1896"/>
                    <a:pt x="792" y="1776"/>
                    <a:pt x="736" y="1680"/>
                  </a:cubicBezTo>
                  <a:cubicBezTo>
                    <a:pt x="680" y="1584"/>
                    <a:pt x="448" y="1544"/>
                    <a:pt x="448" y="1440"/>
                  </a:cubicBezTo>
                  <a:cubicBezTo>
                    <a:pt x="448" y="1336"/>
                    <a:pt x="800" y="1216"/>
                    <a:pt x="736" y="1056"/>
                  </a:cubicBezTo>
                  <a:cubicBezTo>
                    <a:pt x="672" y="896"/>
                    <a:pt x="128" y="656"/>
                    <a:pt x="64" y="480"/>
                  </a:cubicBezTo>
                  <a:cubicBezTo>
                    <a:pt x="0" y="304"/>
                    <a:pt x="176" y="152"/>
                    <a:pt x="352" y="0"/>
                  </a:cubicBezTo>
                </a:path>
              </a:pathLst>
            </a:custGeom>
            <a:noFill/>
            <a:ln cap="sq" cmpd="sng" w="28425">
              <a:solidFill>
                <a:srgbClr val="FF00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grpSp>
        <p:nvGrpSpPr>
          <p:cNvPr id="250" name="Google Shape;250;p9"/>
          <p:cNvGrpSpPr/>
          <p:nvPr/>
        </p:nvGrpSpPr>
        <p:grpSpPr>
          <a:xfrm>
            <a:off x="4114800" y="2743200"/>
            <a:ext cx="1941512" cy="1979612"/>
            <a:chOff x="2592" y="1728"/>
            <a:chExt cx="1223" cy="1247"/>
          </a:xfrm>
        </p:grpSpPr>
        <p:sp>
          <p:nvSpPr>
            <p:cNvPr id="251" name="Google Shape;251;p9"/>
            <p:cNvSpPr/>
            <p:nvPr/>
          </p:nvSpPr>
          <p:spPr>
            <a:xfrm>
              <a:off x="2592" y="1824"/>
              <a:ext cx="487" cy="1151"/>
            </a:xfrm>
            <a:custGeom>
              <a:rect b="b" l="l" r="r" t="t"/>
              <a:pathLst>
                <a:path extrusionOk="0" h="1152" w="488">
                  <a:moveTo>
                    <a:pt x="200" y="1152"/>
                  </a:moveTo>
                  <a:cubicBezTo>
                    <a:pt x="204" y="1140"/>
                    <a:pt x="208" y="1128"/>
                    <a:pt x="248" y="1056"/>
                  </a:cubicBezTo>
                  <a:cubicBezTo>
                    <a:pt x="288" y="984"/>
                    <a:pt x="480" y="840"/>
                    <a:pt x="440" y="720"/>
                  </a:cubicBezTo>
                  <a:cubicBezTo>
                    <a:pt x="400" y="600"/>
                    <a:pt x="0" y="456"/>
                    <a:pt x="8" y="336"/>
                  </a:cubicBezTo>
                  <a:cubicBezTo>
                    <a:pt x="16" y="216"/>
                    <a:pt x="408" y="56"/>
                    <a:pt x="488" y="0"/>
                  </a:cubicBezTo>
                </a:path>
              </a:pathLst>
            </a:custGeom>
            <a:noFill/>
            <a:ln cap="sq" cmpd="sng" w="28425">
              <a:solidFill>
                <a:srgbClr val="FF00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52" name="Google Shape;252;p9"/>
            <p:cNvSpPr/>
            <p:nvPr/>
          </p:nvSpPr>
          <p:spPr>
            <a:xfrm>
              <a:off x="3176" y="1728"/>
              <a:ext cx="639" cy="1103"/>
            </a:xfrm>
            <a:custGeom>
              <a:rect b="b" l="l" r="r" t="t"/>
              <a:pathLst>
                <a:path extrusionOk="0" h="1104" w="640">
                  <a:moveTo>
                    <a:pt x="640" y="1104"/>
                  </a:moveTo>
                  <a:cubicBezTo>
                    <a:pt x="396" y="1044"/>
                    <a:pt x="152" y="984"/>
                    <a:pt x="112" y="912"/>
                  </a:cubicBezTo>
                  <a:cubicBezTo>
                    <a:pt x="72" y="840"/>
                    <a:pt x="336" y="736"/>
                    <a:pt x="400" y="672"/>
                  </a:cubicBezTo>
                  <a:cubicBezTo>
                    <a:pt x="464" y="608"/>
                    <a:pt x="552" y="616"/>
                    <a:pt x="496" y="528"/>
                  </a:cubicBezTo>
                  <a:cubicBezTo>
                    <a:pt x="440" y="440"/>
                    <a:pt x="128" y="232"/>
                    <a:pt x="64" y="144"/>
                  </a:cubicBezTo>
                  <a:cubicBezTo>
                    <a:pt x="0" y="56"/>
                    <a:pt x="56" y="28"/>
                    <a:pt x="112" y="0"/>
                  </a:cubicBezTo>
                </a:path>
              </a:pathLst>
            </a:custGeom>
            <a:noFill/>
            <a:ln cap="sq" cmpd="sng" w="28425">
              <a:solidFill>
                <a:srgbClr val="FF00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grpSp>
      <p:cxnSp>
        <p:nvCxnSpPr>
          <p:cNvPr id="253" name="Google Shape;253;p9"/>
          <p:cNvCxnSpPr/>
          <p:nvPr/>
        </p:nvCxnSpPr>
        <p:spPr>
          <a:xfrm>
            <a:off x="5791200" y="2819400"/>
            <a:ext cx="304800" cy="1587"/>
          </a:xfrm>
          <a:prstGeom prst="straightConnector1">
            <a:avLst/>
          </a:prstGeom>
          <a:noFill/>
          <a:ln cap="sq" cmpd="sng" w="28425">
            <a:solidFill>
              <a:srgbClr val="FFFFFF"/>
            </a:solidFill>
            <a:prstDash val="solid"/>
            <a:miter lim="800000"/>
            <a:headEnd len="med" w="med" type="none"/>
            <a:tailEnd len="med" w="med" type="triangle"/>
          </a:ln>
        </p:spPr>
      </p:cxnSp>
      <p:sp>
        <p:nvSpPr>
          <p:cNvPr id="254" name="Google Shape;254;p9"/>
          <p:cNvSpPr/>
          <p:nvPr/>
        </p:nvSpPr>
        <p:spPr>
          <a:xfrm>
            <a:off x="6324600" y="1295400"/>
            <a:ext cx="952500" cy="3581400"/>
          </a:xfrm>
          <a:custGeom>
            <a:rect b="b" l="l" r="r" t="t"/>
            <a:pathLst>
              <a:path extrusionOk="0" h="2256" w="600">
                <a:moveTo>
                  <a:pt x="208" y="0"/>
                </a:moveTo>
                <a:cubicBezTo>
                  <a:pt x="104" y="136"/>
                  <a:pt x="0" y="272"/>
                  <a:pt x="16" y="384"/>
                </a:cubicBezTo>
                <a:cubicBezTo>
                  <a:pt x="32" y="496"/>
                  <a:pt x="216" y="584"/>
                  <a:pt x="304" y="672"/>
                </a:cubicBezTo>
                <a:cubicBezTo>
                  <a:pt x="392" y="760"/>
                  <a:pt x="552" y="800"/>
                  <a:pt x="544" y="912"/>
                </a:cubicBezTo>
                <a:cubicBezTo>
                  <a:pt x="536" y="1024"/>
                  <a:pt x="248" y="1192"/>
                  <a:pt x="256" y="1344"/>
                </a:cubicBezTo>
                <a:cubicBezTo>
                  <a:pt x="264" y="1496"/>
                  <a:pt x="600" y="1672"/>
                  <a:pt x="592" y="1824"/>
                </a:cubicBezTo>
                <a:cubicBezTo>
                  <a:pt x="584" y="1976"/>
                  <a:pt x="272" y="2184"/>
                  <a:pt x="208" y="2256"/>
                </a:cubicBezTo>
              </a:path>
            </a:pathLst>
          </a:custGeom>
          <a:noFill/>
          <a:ln cap="sq" cmpd="sng" w="28425">
            <a:solidFill>
              <a:srgbClr val="FF00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55" name="Google Shape;255;p9"/>
          <p:cNvSpPr/>
          <p:nvPr/>
        </p:nvSpPr>
        <p:spPr>
          <a:xfrm>
            <a:off x="6172200" y="1295400"/>
            <a:ext cx="1257300" cy="3581400"/>
          </a:xfrm>
          <a:custGeom>
            <a:rect b="b" l="l" r="r" t="t"/>
            <a:pathLst>
              <a:path extrusionOk="0" h="2256" w="792">
                <a:moveTo>
                  <a:pt x="624" y="2256"/>
                </a:moveTo>
                <a:cubicBezTo>
                  <a:pt x="432" y="2132"/>
                  <a:pt x="240" y="2008"/>
                  <a:pt x="192" y="1920"/>
                </a:cubicBezTo>
                <a:cubicBezTo>
                  <a:pt x="144" y="1832"/>
                  <a:pt x="240" y="1832"/>
                  <a:pt x="336" y="1728"/>
                </a:cubicBezTo>
                <a:cubicBezTo>
                  <a:pt x="432" y="1624"/>
                  <a:pt x="792" y="1424"/>
                  <a:pt x="768" y="1296"/>
                </a:cubicBezTo>
                <a:cubicBezTo>
                  <a:pt x="744" y="1168"/>
                  <a:pt x="216" y="1112"/>
                  <a:pt x="192" y="960"/>
                </a:cubicBezTo>
                <a:cubicBezTo>
                  <a:pt x="168" y="808"/>
                  <a:pt x="656" y="544"/>
                  <a:pt x="624" y="384"/>
                </a:cubicBezTo>
                <a:cubicBezTo>
                  <a:pt x="592" y="224"/>
                  <a:pt x="296" y="112"/>
                  <a:pt x="0" y="0"/>
                </a:cubicBezTo>
              </a:path>
            </a:pathLst>
          </a:custGeom>
          <a:noFill/>
          <a:ln cap="sq" cmpd="sng" w="28425">
            <a:solidFill>
              <a:srgbClr val="FF00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56" name="Google Shape;256;p9"/>
          <p:cNvSpPr/>
          <p:nvPr/>
        </p:nvSpPr>
        <p:spPr>
          <a:xfrm>
            <a:off x="7620000" y="1447800"/>
            <a:ext cx="863600" cy="3276600"/>
          </a:xfrm>
          <a:custGeom>
            <a:rect b="b" l="l" r="r" t="t"/>
            <a:pathLst>
              <a:path extrusionOk="0" h="2064" w="544">
                <a:moveTo>
                  <a:pt x="192" y="2064"/>
                </a:moveTo>
                <a:cubicBezTo>
                  <a:pt x="360" y="1972"/>
                  <a:pt x="528" y="1880"/>
                  <a:pt x="528" y="1776"/>
                </a:cubicBezTo>
                <a:cubicBezTo>
                  <a:pt x="528" y="1672"/>
                  <a:pt x="192" y="1560"/>
                  <a:pt x="192" y="1440"/>
                </a:cubicBezTo>
                <a:cubicBezTo>
                  <a:pt x="192" y="1320"/>
                  <a:pt x="544" y="1176"/>
                  <a:pt x="528" y="1056"/>
                </a:cubicBezTo>
                <a:cubicBezTo>
                  <a:pt x="512" y="936"/>
                  <a:pt x="104" y="832"/>
                  <a:pt x="96" y="720"/>
                </a:cubicBezTo>
                <a:cubicBezTo>
                  <a:pt x="88" y="608"/>
                  <a:pt x="496" y="504"/>
                  <a:pt x="480" y="384"/>
                </a:cubicBezTo>
                <a:cubicBezTo>
                  <a:pt x="464" y="264"/>
                  <a:pt x="80" y="64"/>
                  <a:pt x="0" y="0"/>
                </a:cubicBezTo>
              </a:path>
            </a:pathLst>
          </a:custGeom>
          <a:noFill/>
          <a:ln cap="sq" cmpd="sng" w="28425">
            <a:solidFill>
              <a:srgbClr val="FF006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57" name="Google Shape;257;p9"/>
          <p:cNvSpPr/>
          <p:nvPr/>
        </p:nvSpPr>
        <p:spPr>
          <a:xfrm>
            <a:off x="7696200" y="1219200"/>
            <a:ext cx="647700" cy="3581400"/>
          </a:xfrm>
          <a:custGeom>
            <a:rect b="b" l="l" r="r" t="t"/>
            <a:pathLst>
              <a:path extrusionOk="0" h="2256" w="408">
                <a:moveTo>
                  <a:pt x="408" y="2256"/>
                </a:moveTo>
                <a:cubicBezTo>
                  <a:pt x="264" y="2184"/>
                  <a:pt x="120" y="2112"/>
                  <a:pt x="120" y="2016"/>
                </a:cubicBezTo>
                <a:cubicBezTo>
                  <a:pt x="120" y="1920"/>
                  <a:pt x="408" y="1792"/>
                  <a:pt x="408" y="1680"/>
                </a:cubicBezTo>
                <a:cubicBezTo>
                  <a:pt x="408" y="1568"/>
                  <a:pt x="144" y="1464"/>
                  <a:pt x="120" y="1344"/>
                </a:cubicBezTo>
                <a:cubicBezTo>
                  <a:pt x="96" y="1224"/>
                  <a:pt x="280" y="1088"/>
                  <a:pt x="264" y="960"/>
                </a:cubicBezTo>
                <a:cubicBezTo>
                  <a:pt x="248" y="832"/>
                  <a:pt x="48" y="736"/>
                  <a:pt x="24" y="576"/>
                </a:cubicBezTo>
                <a:cubicBezTo>
                  <a:pt x="0" y="416"/>
                  <a:pt x="104" y="96"/>
                  <a:pt x="120" y="0"/>
                </a:cubicBezTo>
              </a:path>
            </a:pathLst>
          </a:custGeom>
          <a:noFill/>
          <a:ln cap="sq" cmpd="sng" w="28425">
            <a:solidFill>
              <a:srgbClr val="FF00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58" name="Google Shape;258;p9"/>
          <p:cNvSpPr/>
          <p:nvPr/>
        </p:nvSpPr>
        <p:spPr>
          <a:xfrm>
            <a:off x="3581400" y="3962400"/>
            <a:ext cx="165100" cy="812800"/>
          </a:xfrm>
          <a:custGeom>
            <a:rect b="b" l="l" r="r" t="t"/>
            <a:pathLst>
              <a:path extrusionOk="0" h="512" w="104">
                <a:moveTo>
                  <a:pt x="56" y="512"/>
                </a:moveTo>
                <a:cubicBezTo>
                  <a:pt x="28" y="336"/>
                  <a:pt x="0" y="160"/>
                  <a:pt x="8" y="80"/>
                </a:cubicBezTo>
                <a:cubicBezTo>
                  <a:pt x="16" y="0"/>
                  <a:pt x="88" y="40"/>
                  <a:pt x="104" y="32"/>
                </a:cubicBezTo>
              </a:path>
            </a:pathLst>
          </a:custGeom>
          <a:noFill/>
          <a:ln cap="sq" cmpd="sng" w="28425">
            <a:solidFill>
              <a:srgbClr val="FF00F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rgbClr val="FFFFFF"/>
              </a:solidFill>
              <a:latin typeface="Arial"/>
              <a:ea typeface="Arial"/>
              <a:cs typeface="Arial"/>
              <a:sym typeface="Arial"/>
            </a:endParaRPr>
          </a:p>
        </p:txBody>
      </p:sp>
      <p:sp>
        <p:nvSpPr>
          <p:cNvPr id="259" name="Google Shape;259;p9"/>
          <p:cNvSpPr txBox="1"/>
          <p:nvPr/>
        </p:nvSpPr>
        <p:spPr>
          <a:xfrm>
            <a:off x="1295400" y="381000"/>
            <a:ext cx="6934200" cy="785812"/>
          </a:xfrm>
          <a:prstGeom prst="rect">
            <a:avLst/>
          </a:prstGeom>
          <a:noFill/>
          <a:ln>
            <a:noFill/>
          </a:ln>
        </p:spPr>
        <p:txBody>
          <a:bodyPr anchorCtr="0" anchor="t" bIns="46800" lIns="90000" spcFirstLastPara="1" rIns="90000" wrap="square" tIns="46800">
            <a:spAutoFit/>
          </a:bodyPr>
          <a:lstStyle/>
          <a:p>
            <a:pPr indent="0" lvl="0" marL="0" marR="0" rtl="0" algn="ctr">
              <a:lnSpc>
                <a:spcPct val="100000"/>
              </a:lnSpc>
              <a:spcBef>
                <a:spcPts val="0"/>
              </a:spcBef>
              <a:spcAft>
                <a:spcPts val="0"/>
              </a:spcAft>
              <a:buClr>
                <a:srgbClr val="66FF33"/>
              </a:buClr>
              <a:buSzPts val="1800"/>
              <a:buFont typeface="Arial"/>
              <a:buNone/>
            </a:pPr>
            <a:r>
              <a:rPr b="1" i="0" lang="en-US" sz="1800" u="none">
                <a:solidFill>
                  <a:srgbClr val="66FF33"/>
                </a:solidFill>
                <a:latin typeface="Arial"/>
                <a:ea typeface="Arial"/>
                <a:cs typeface="Arial"/>
                <a:sym typeface="Arial"/>
              </a:rPr>
              <a:t>SELF       DUPLICATION       OF          DNA            MOLECULE </a:t>
            </a:r>
            <a:endParaRPr/>
          </a:p>
          <a:p>
            <a:pPr indent="0" lvl="0" marL="0" marR="0" rtl="0" algn="ctr">
              <a:lnSpc>
                <a:spcPct val="100000"/>
              </a:lnSpc>
              <a:spcBef>
                <a:spcPts val="1100"/>
              </a:spcBef>
              <a:spcAft>
                <a:spcPts val="0"/>
              </a:spcAft>
              <a:buClr>
                <a:srgbClr val="66FF33"/>
              </a:buClr>
              <a:buSzPts val="1800"/>
              <a:buFont typeface="Arial"/>
              <a:buNone/>
            </a:pPr>
            <a:r>
              <a:rPr b="1" i="0" lang="en-US" sz="1800" u="none">
                <a:solidFill>
                  <a:srgbClr val="66FF33"/>
                </a:solidFill>
                <a:latin typeface="Arial"/>
                <a:ea typeface="Arial"/>
                <a:cs typeface="Arial"/>
                <a:sym typeface="Arial"/>
              </a:rPr>
              <a:t> (IT HELPS IN THE DUPLICATION OFCHROMOSOMES )</a:t>
            </a:r>
            <a:endParaRPr/>
          </a:p>
        </p:txBody>
      </p:sp>
      <p:sp>
        <p:nvSpPr>
          <p:cNvPr id="260" name="Google Shape;260;p9"/>
          <p:cNvSpPr txBox="1"/>
          <p:nvPr/>
        </p:nvSpPr>
        <p:spPr>
          <a:xfrm>
            <a:off x="533400" y="5257800"/>
            <a:ext cx="1676400" cy="1066800"/>
          </a:xfrm>
          <a:prstGeom prst="rect">
            <a:avLst/>
          </a:prstGeom>
          <a:noFill/>
          <a:ln>
            <a:noFill/>
          </a:ln>
        </p:spPr>
        <p:txBody>
          <a:bodyPr anchorCtr="0" anchor="t" bIns="46800" lIns="90000" spcFirstLastPara="1" rIns="90000" wrap="square" tIns="46800">
            <a:spAutoFit/>
          </a:bodyPr>
          <a:lstStyle/>
          <a:p>
            <a:pPr indent="0" lvl="0" marL="0" marR="0" rtl="0" algn="ctr">
              <a:lnSpc>
                <a:spcPct val="100000"/>
              </a:lnSpc>
              <a:spcBef>
                <a:spcPts val="0"/>
              </a:spcBef>
              <a:spcAft>
                <a:spcPts val="0"/>
              </a:spcAft>
              <a:buClr>
                <a:srgbClr val="00FFFF"/>
              </a:buClr>
              <a:buSzPts val="1600"/>
              <a:buFont typeface="Arial"/>
              <a:buNone/>
            </a:pPr>
            <a:r>
              <a:rPr b="1" i="0" lang="en-US" sz="1600" u="none">
                <a:solidFill>
                  <a:srgbClr val="00FFFF"/>
                </a:solidFill>
                <a:latin typeface="Arial"/>
                <a:ea typeface="Arial"/>
                <a:cs typeface="Arial"/>
                <a:sym typeface="Arial"/>
              </a:rPr>
              <a:t>Single DNA molecule in double helical structure</a:t>
            </a:r>
            <a:endParaRPr/>
          </a:p>
        </p:txBody>
      </p:sp>
      <p:sp>
        <p:nvSpPr>
          <p:cNvPr id="261" name="Google Shape;261;p9"/>
          <p:cNvSpPr txBox="1"/>
          <p:nvPr/>
        </p:nvSpPr>
        <p:spPr>
          <a:xfrm>
            <a:off x="2438400" y="5257800"/>
            <a:ext cx="1981200" cy="1066800"/>
          </a:xfrm>
          <a:prstGeom prst="rect">
            <a:avLst/>
          </a:prstGeom>
          <a:noFill/>
          <a:ln>
            <a:noFill/>
          </a:ln>
        </p:spPr>
        <p:txBody>
          <a:bodyPr anchorCtr="0" anchor="t" bIns="46800" lIns="90000" spcFirstLastPara="1" rIns="90000" wrap="square" tIns="46800">
            <a:spAutoFit/>
          </a:bodyPr>
          <a:lstStyle/>
          <a:p>
            <a:pPr indent="0" lvl="0" marL="0" marR="0" rtl="0" algn="ctr">
              <a:lnSpc>
                <a:spcPct val="100000"/>
              </a:lnSpc>
              <a:spcBef>
                <a:spcPts val="0"/>
              </a:spcBef>
              <a:spcAft>
                <a:spcPts val="0"/>
              </a:spcAft>
              <a:buClr>
                <a:srgbClr val="FFFFFF"/>
              </a:buClr>
              <a:buSzPts val="1600"/>
              <a:buFont typeface="Arial"/>
              <a:buNone/>
            </a:pPr>
            <a:r>
              <a:rPr b="1" i="0" lang="en-US" sz="1600" u="none">
                <a:solidFill>
                  <a:srgbClr val="FFFFFF"/>
                </a:solidFill>
                <a:latin typeface="Arial"/>
                <a:ea typeface="Arial"/>
                <a:cs typeface="Arial"/>
                <a:sym typeface="Arial"/>
              </a:rPr>
              <a:t>Mother templates unwind and new complementary strands originate</a:t>
            </a:r>
            <a:endParaRPr/>
          </a:p>
        </p:txBody>
      </p:sp>
      <p:sp>
        <p:nvSpPr>
          <p:cNvPr id="262" name="Google Shape;262;p9"/>
          <p:cNvSpPr txBox="1"/>
          <p:nvPr/>
        </p:nvSpPr>
        <p:spPr>
          <a:xfrm>
            <a:off x="4419600" y="5257800"/>
            <a:ext cx="2133600" cy="1066800"/>
          </a:xfrm>
          <a:prstGeom prst="rect">
            <a:avLst/>
          </a:prstGeom>
          <a:noFill/>
          <a:ln>
            <a:noFill/>
          </a:ln>
        </p:spPr>
        <p:txBody>
          <a:bodyPr anchorCtr="0" anchor="t" bIns="46800" lIns="90000" spcFirstLastPara="1" rIns="90000" wrap="square" tIns="46800">
            <a:spAutoFit/>
          </a:bodyPr>
          <a:lstStyle/>
          <a:p>
            <a:pPr indent="0" lvl="0" marL="0" marR="0" rtl="0" algn="ctr">
              <a:lnSpc>
                <a:spcPct val="100000"/>
              </a:lnSpc>
              <a:spcBef>
                <a:spcPts val="0"/>
              </a:spcBef>
              <a:spcAft>
                <a:spcPts val="0"/>
              </a:spcAft>
              <a:buClr>
                <a:srgbClr val="FF99FF"/>
              </a:buClr>
              <a:buSzPts val="1600"/>
              <a:buFont typeface="Arial"/>
              <a:buNone/>
            </a:pPr>
            <a:r>
              <a:rPr b="1" i="0" lang="en-US" sz="1600" u="none">
                <a:solidFill>
                  <a:srgbClr val="FF99FF"/>
                </a:solidFill>
                <a:latin typeface="Arial"/>
                <a:ea typeface="Arial"/>
                <a:cs typeface="Arial"/>
                <a:sym typeface="Arial"/>
              </a:rPr>
              <a:t>Unwinding continues along with new template formation</a:t>
            </a:r>
            <a:endParaRPr/>
          </a:p>
        </p:txBody>
      </p:sp>
      <p:sp>
        <p:nvSpPr>
          <p:cNvPr id="263" name="Google Shape;263;p9"/>
          <p:cNvSpPr txBox="1"/>
          <p:nvPr/>
        </p:nvSpPr>
        <p:spPr>
          <a:xfrm>
            <a:off x="6400800" y="5181600"/>
            <a:ext cx="2362200" cy="1066800"/>
          </a:xfrm>
          <a:prstGeom prst="rect">
            <a:avLst/>
          </a:prstGeom>
          <a:noFill/>
          <a:ln>
            <a:noFill/>
          </a:ln>
        </p:spPr>
        <p:txBody>
          <a:bodyPr anchorCtr="0" anchor="t" bIns="46800" lIns="90000" spcFirstLastPara="1" rIns="90000" wrap="square" tIns="46800">
            <a:spAutoFit/>
          </a:bodyPr>
          <a:lstStyle/>
          <a:p>
            <a:pPr indent="0" lvl="0" marL="0" marR="0" rtl="0" algn="ctr">
              <a:lnSpc>
                <a:spcPct val="100000"/>
              </a:lnSpc>
              <a:spcBef>
                <a:spcPts val="0"/>
              </a:spcBef>
              <a:spcAft>
                <a:spcPts val="0"/>
              </a:spcAft>
              <a:buClr>
                <a:srgbClr val="CC3300"/>
              </a:buClr>
              <a:buSzPts val="1600"/>
              <a:buFont typeface="Arial"/>
              <a:buNone/>
            </a:pPr>
            <a:r>
              <a:rPr b="1" i="0" lang="en-US" sz="1600" u="none">
                <a:solidFill>
                  <a:srgbClr val="CC3300"/>
                </a:solidFill>
                <a:latin typeface="Arial"/>
                <a:ea typeface="Arial"/>
                <a:cs typeface="Arial"/>
                <a:sym typeface="Arial"/>
              </a:rPr>
              <a:t>Two separate DNA molecules formed having an old and a new strand</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afterEffect" presetClass="entr" presetID="10" presetSubtype="0">
                                  <p:stCondLst>
                                    <p:cond delay="0"/>
                                  </p:stCondLst>
                                  <p:childTnLst>
                                    <p:set>
                                      <p:cBhvr>
                                        <p:cTn dur="1" fill="hold">
                                          <p:stCondLst>
                                            <p:cond delay="0"/>
                                          </p:stCondLst>
                                        </p:cTn>
                                        <p:tgtEl>
                                          <p:spTgt spid="242"/>
                                        </p:tgtEl>
                                        <p:attrNameLst>
                                          <p:attrName>style.visibility</p:attrName>
                                        </p:attrNameLst>
                                      </p:cBhvr>
                                      <p:to>
                                        <p:strVal val="visible"/>
                                      </p:to>
                                    </p:set>
                                    <p:animEffect filter="fade" transition="in">
                                      <p:cBhvr>
                                        <p:cTn dur="2000"/>
                                        <p:tgtEl>
                                          <p:spTgt spid="242"/>
                                        </p:tgtEl>
                                      </p:cBhvr>
                                    </p:animEffect>
                                  </p:childTnLst>
                                </p:cTn>
                              </p:par>
                            </p:childTnLst>
                          </p:cTn>
                        </p:par>
                        <p:par>
                          <p:cTn fill="hold">
                            <p:stCondLst>
                              <p:cond delay="2000"/>
                            </p:stCondLst>
                            <p:childTnLst>
                              <p:par>
                                <p:cTn fill="hold" nodeType="afterEffect" presetClass="exit" presetID="10" presetSubtype="0">
                                  <p:stCondLst>
                                    <p:cond delay="0"/>
                                  </p:stCondLst>
                                  <p:childTnLst>
                                    <p:animEffect filter="fade" transition="out">
                                      <p:cBhvr>
                                        <p:cTn dur="2000"/>
                                        <p:tgtEl>
                                          <p:spTgt spid="260"/>
                                        </p:tgtEl>
                                      </p:cBhvr>
                                    </p:animEffect>
                                    <p:set>
                                      <p:cBhvr>
                                        <p:cTn dur="1" fill="hold">
                                          <p:stCondLst>
                                            <p:cond delay="2000"/>
                                          </p:stCondLst>
                                        </p:cTn>
                                        <p:tgtEl>
                                          <p:spTgt spid="260"/>
                                        </p:tgtEl>
                                        <p:attrNameLst>
                                          <p:attrName>style.visibility</p:attrName>
                                        </p:attrNameLst>
                                      </p:cBhvr>
                                      <p:to>
                                        <p:strVal val="hidden"/>
                                      </p:to>
                                    </p:set>
                                  </p:childTnLst>
                                </p:cTn>
                              </p:par>
                            </p:childTnLst>
                          </p:cTn>
                        </p:par>
                        <p:par>
                          <p:cTn fill="hold">
                            <p:stCondLst>
                              <p:cond delay="4000"/>
                            </p:stCondLst>
                            <p:childTnLst>
                              <p:par>
                                <p:cTn fill="hold" nodeType="afterEffect" presetClass="entr" presetID="10" presetSubtype="0">
                                  <p:stCondLst>
                                    <p:cond delay="0"/>
                                  </p:stCondLst>
                                  <p:childTnLst>
                                    <p:set>
                                      <p:cBhvr>
                                        <p:cTn dur="1" fill="hold">
                                          <p:stCondLst>
                                            <p:cond delay="0"/>
                                          </p:stCondLst>
                                        </p:cTn>
                                        <p:tgtEl>
                                          <p:spTgt spid="243"/>
                                        </p:tgtEl>
                                        <p:attrNameLst>
                                          <p:attrName>style.visibility</p:attrName>
                                        </p:attrNameLst>
                                      </p:cBhvr>
                                      <p:to>
                                        <p:strVal val="visible"/>
                                      </p:to>
                                    </p:set>
                                    <p:animEffect filter="fade" transition="in">
                                      <p:cBhvr>
                                        <p:cTn dur="2000"/>
                                        <p:tgtEl>
                                          <p:spTgt spid="243"/>
                                        </p:tgtEl>
                                      </p:cBhvr>
                                    </p:animEffect>
                                  </p:childTnLst>
                                </p:cTn>
                              </p:par>
                            </p:childTnLst>
                          </p:cTn>
                        </p:par>
                        <p:par>
                          <p:cTn fill="hold">
                            <p:stCondLst>
                              <p:cond delay="6000"/>
                            </p:stCondLst>
                            <p:childTnLst>
                              <p:par>
                                <p:cTn fill="hold" nodeType="afterEffect" presetClass="exit" presetID="2" presetSubtype="4">
                                  <p:stCondLst>
                                    <p:cond delay="0"/>
                                  </p:stCondLst>
                                  <p:childTnLst>
                                    <p:anim calcmode="lin" valueType="num">
                                      <p:cBhvr additive="base">
                                        <p:cTn dur="2000"/>
                                        <p:tgtEl>
                                          <p:spTgt spid="242"/>
                                        </p:tgtEl>
                                        <p:attrNameLst>
                                          <p:attrName>ppt_y</p:attrName>
                                        </p:attrNameLst>
                                      </p:cBhvr>
                                      <p:tavLst>
                                        <p:tav fmla="" tm="0">
                                          <p:val>
                                            <p:strVal val="#ppt_y"/>
                                          </p:val>
                                        </p:tav>
                                        <p:tav fmla="" tm="100000">
                                          <p:val>
                                            <p:strVal val="#ppt_y+1"/>
                                          </p:val>
                                        </p:tav>
                                      </p:tavLst>
                                    </p:anim>
                                    <p:set>
                                      <p:cBhvr>
                                        <p:cTn dur="1" fill="hold">
                                          <p:stCondLst>
                                            <p:cond delay="2000"/>
                                          </p:stCondLst>
                                        </p:cTn>
                                        <p:tgtEl>
                                          <p:spTgt spid="242"/>
                                        </p:tgtEl>
                                        <p:attrNameLst>
                                          <p:attrName>style.visibility</p:attrName>
                                        </p:attrNameLst>
                                      </p:cBhvr>
                                      <p:to>
                                        <p:strVal val="hidden"/>
                                      </p:to>
                                    </p:set>
                                  </p:childTnLst>
                                </p:cTn>
                              </p:par>
                            </p:childTnLst>
                          </p:cTn>
                        </p:par>
                        <p:par>
                          <p:cTn fill="hold">
                            <p:stCondLst>
                              <p:cond delay="8000"/>
                            </p:stCondLst>
                            <p:childTnLst>
                              <p:par>
                                <p:cTn fill="hold" nodeType="afterEffect" presetClass="entr" presetID="10" presetSubtype="0">
                                  <p:stCondLst>
                                    <p:cond delay="0"/>
                                  </p:stCondLst>
                                  <p:childTnLst>
                                    <p:set>
                                      <p:cBhvr>
                                        <p:cTn dur="1" fill="hold">
                                          <p:stCondLst>
                                            <p:cond delay="0"/>
                                          </p:stCondLst>
                                        </p:cTn>
                                        <p:tgtEl>
                                          <p:spTgt spid="244"/>
                                        </p:tgtEl>
                                        <p:attrNameLst>
                                          <p:attrName>style.visibility</p:attrName>
                                        </p:attrNameLst>
                                      </p:cBhvr>
                                      <p:to>
                                        <p:strVal val="visible"/>
                                      </p:to>
                                    </p:set>
                                    <p:animEffect filter="fade" transition="in">
                                      <p:cBhvr>
                                        <p:cTn dur="2000"/>
                                        <p:tgtEl>
                                          <p:spTgt spid="244"/>
                                        </p:tgtEl>
                                      </p:cBhvr>
                                    </p:animEffect>
                                  </p:childTnLst>
                                </p:cTn>
                              </p:par>
                            </p:childTnLst>
                          </p:cTn>
                        </p:par>
                        <p:par>
                          <p:cTn fill="hold">
                            <p:stCondLst>
                              <p:cond delay="10000"/>
                            </p:stCondLst>
                            <p:childTnLst>
                              <p:par>
                                <p:cTn fill="hold" nodeType="afterEffect" presetClass="entr" presetID="10" presetSubtype="0">
                                  <p:stCondLst>
                                    <p:cond delay="0"/>
                                  </p:stCondLst>
                                  <p:childTnLst>
                                    <p:set>
                                      <p:cBhvr>
                                        <p:cTn dur="1" fill="hold">
                                          <p:stCondLst>
                                            <p:cond delay="0"/>
                                          </p:stCondLst>
                                        </p:cTn>
                                        <p:tgtEl>
                                          <p:spTgt spid="245"/>
                                        </p:tgtEl>
                                        <p:attrNameLst>
                                          <p:attrName>style.visibility</p:attrName>
                                        </p:attrNameLst>
                                      </p:cBhvr>
                                      <p:to>
                                        <p:strVal val="visible"/>
                                      </p:to>
                                    </p:set>
                                    <p:animEffect filter="fade" transition="in">
                                      <p:cBhvr>
                                        <p:cTn dur="2000"/>
                                        <p:tgtEl>
                                          <p:spTgt spid="245"/>
                                        </p:tgtEl>
                                      </p:cBhvr>
                                    </p:animEffect>
                                  </p:childTnLst>
                                </p:cTn>
                              </p:par>
                            </p:childTnLst>
                          </p:cTn>
                        </p:par>
                        <p:par>
                          <p:cTn fill="hold">
                            <p:stCondLst>
                              <p:cond delay="12000"/>
                            </p:stCondLst>
                            <p:childTnLst>
                              <p:par>
                                <p:cTn fill="hold" nodeType="afterEffect" presetClass="entr" presetID="10" presetSubtype="0">
                                  <p:stCondLst>
                                    <p:cond delay="0"/>
                                  </p:stCondLst>
                                  <p:childTnLst>
                                    <p:set>
                                      <p:cBhvr>
                                        <p:cTn dur="1" fill="hold">
                                          <p:stCondLst>
                                            <p:cond delay="0"/>
                                          </p:stCondLst>
                                        </p:cTn>
                                        <p:tgtEl>
                                          <p:spTgt spid="258"/>
                                        </p:tgtEl>
                                        <p:attrNameLst>
                                          <p:attrName>style.visibility</p:attrName>
                                        </p:attrNameLst>
                                      </p:cBhvr>
                                      <p:to>
                                        <p:strVal val="visible"/>
                                      </p:to>
                                    </p:set>
                                    <p:animEffect filter="fade" transition="in">
                                      <p:cBhvr>
                                        <p:cTn dur="2000"/>
                                        <p:tgtEl>
                                          <p:spTgt spid="258"/>
                                        </p:tgtEl>
                                      </p:cBhvr>
                                    </p:animEffect>
                                  </p:childTnLst>
                                </p:cTn>
                              </p:par>
                            </p:childTnLst>
                          </p:cTn>
                        </p:par>
                        <p:par>
                          <p:cTn fill="hold">
                            <p:stCondLst>
                              <p:cond delay="14000"/>
                            </p:stCondLst>
                            <p:childTnLst>
                              <p:par>
                                <p:cTn fill="hold" nodeType="afterEffect" presetClass="entr" presetID="10" presetSubtype="0">
                                  <p:stCondLst>
                                    <p:cond delay="0"/>
                                  </p:stCondLst>
                                  <p:childTnLst>
                                    <p:set>
                                      <p:cBhvr>
                                        <p:cTn dur="1" fill="hold">
                                          <p:stCondLst>
                                            <p:cond delay="0"/>
                                          </p:stCondLst>
                                        </p:cTn>
                                        <p:tgtEl>
                                          <p:spTgt spid="246"/>
                                        </p:tgtEl>
                                        <p:attrNameLst>
                                          <p:attrName>style.visibility</p:attrName>
                                        </p:attrNameLst>
                                      </p:cBhvr>
                                      <p:to>
                                        <p:strVal val="visible"/>
                                      </p:to>
                                    </p:set>
                                    <p:animEffect filter="fade" transition="in">
                                      <p:cBhvr>
                                        <p:cTn dur="2000"/>
                                        <p:tgtEl>
                                          <p:spTgt spid="246"/>
                                        </p:tgtEl>
                                      </p:cBhvr>
                                    </p:animEffect>
                                  </p:childTnLst>
                                </p:cTn>
                              </p:par>
                            </p:childTnLst>
                          </p:cTn>
                        </p:par>
                        <p:par>
                          <p:cTn fill="hold">
                            <p:stCondLst>
                              <p:cond delay="16000"/>
                            </p:stCondLst>
                            <p:childTnLst>
                              <p:par>
                                <p:cTn fill="hold" nodeType="afterEffect" presetClass="exit" presetID="10" presetSubtype="0">
                                  <p:stCondLst>
                                    <p:cond delay="0"/>
                                  </p:stCondLst>
                                  <p:childTnLst>
                                    <p:animEffect filter="fade" transition="out">
                                      <p:cBhvr>
                                        <p:cTn dur="2000"/>
                                        <p:tgtEl>
                                          <p:spTgt spid="261"/>
                                        </p:tgtEl>
                                      </p:cBhvr>
                                    </p:animEffect>
                                    <p:set>
                                      <p:cBhvr>
                                        <p:cTn dur="1" fill="hold">
                                          <p:stCondLst>
                                            <p:cond delay="2000"/>
                                          </p:stCondLst>
                                        </p:cTn>
                                        <p:tgtEl>
                                          <p:spTgt spid="261"/>
                                        </p:tgtEl>
                                        <p:attrNameLst>
                                          <p:attrName>style.visibility</p:attrName>
                                        </p:attrNameLst>
                                      </p:cBhvr>
                                      <p:to>
                                        <p:strVal val="hidden"/>
                                      </p:to>
                                    </p:set>
                                  </p:childTnLst>
                                </p:cTn>
                              </p:par>
                            </p:childTnLst>
                          </p:cTn>
                        </p:par>
                        <p:par>
                          <p:cTn fill="hold">
                            <p:stCondLst>
                              <p:cond delay="18000"/>
                            </p:stCondLst>
                            <p:childTnLst>
                              <p:par>
                                <p:cTn fill="hold" nodeType="afterEffect" presetClass="exit" presetID="10" presetSubtype="0">
                                  <p:stCondLst>
                                    <p:cond delay="0"/>
                                  </p:stCondLst>
                                  <p:childTnLst>
                                    <p:animEffect filter="fade" transition="out">
                                      <p:cBhvr>
                                        <p:cTn dur="2000"/>
                                        <p:tgtEl>
                                          <p:spTgt spid="244"/>
                                        </p:tgtEl>
                                      </p:cBhvr>
                                    </p:animEffect>
                                    <p:set>
                                      <p:cBhvr>
                                        <p:cTn dur="1" fill="hold">
                                          <p:stCondLst>
                                            <p:cond delay="2000"/>
                                          </p:stCondLst>
                                        </p:cTn>
                                        <p:tgtEl>
                                          <p:spTgt spid="244"/>
                                        </p:tgtEl>
                                        <p:attrNameLst>
                                          <p:attrName>style.visibility</p:attrName>
                                        </p:attrNameLst>
                                      </p:cBhvr>
                                      <p:to>
                                        <p:strVal val="hidden"/>
                                      </p:to>
                                    </p:set>
                                  </p:childTnLst>
                                </p:cTn>
                              </p:par>
                            </p:childTnLst>
                          </p:cTn>
                        </p:par>
                        <p:par>
                          <p:cTn fill="hold">
                            <p:stCondLst>
                              <p:cond delay="20000"/>
                            </p:stCondLst>
                            <p:childTnLst>
                              <p:par>
                                <p:cTn fill="hold" nodeType="afterEffect" presetClass="exit" presetID="10" presetSubtype="0">
                                  <p:stCondLst>
                                    <p:cond delay="0"/>
                                  </p:stCondLst>
                                  <p:childTnLst>
                                    <p:animEffect filter="fade" transition="out">
                                      <p:cBhvr>
                                        <p:cTn dur="2000"/>
                                        <p:tgtEl>
                                          <p:spTgt spid="243"/>
                                        </p:tgtEl>
                                      </p:cBhvr>
                                    </p:animEffect>
                                    <p:set>
                                      <p:cBhvr>
                                        <p:cTn dur="1" fill="hold">
                                          <p:stCondLst>
                                            <p:cond delay="2000"/>
                                          </p:stCondLst>
                                        </p:cTn>
                                        <p:tgtEl>
                                          <p:spTgt spid="243"/>
                                        </p:tgtEl>
                                        <p:attrNameLst>
                                          <p:attrName>style.visibility</p:attrName>
                                        </p:attrNameLst>
                                      </p:cBhvr>
                                      <p:to>
                                        <p:strVal val="hidden"/>
                                      </p:to>
                                    </p:set>
                                  </p:childTnLst>
                                </p:cTn>
                              </p:par>
                            </p:childTnLst>
                          </p:cTn>
                        </p:par>
                        <p:par>
                          <p:cTn fill="hold">
                            <p:stCondLst>
                              <p:cond delay="22000"/>
                            </p:stCondLst>
                            <p:childTnLst>
                              <p:par>
                                <p:cTn fill="hold" nodeType="afterEffect" presetClass="exit" presetID="10" presetSubtype="0">
                                  <p:stCondLst>
                                    <p:cond delay="0"/>
                                  </p:stCondLst>
                                  <p:childTnLst>
                                    <p:animEffect filter="fade" transition="out">
                                      <p:cBhvr>
                                        <p:cTn dur="2000"/>
                                        <p:tgtEl>
                                          <p:spTgt spid="245"/>
                                        </p:tgtEl>
                                      </p:cBhvr>
                                    </p:animEffect>
                                    <p:set>
                                      <p:cBhvr>
                                        <p:cTn dur="1" fill="hold">
                                          <p:stCondLst>
                                            <p:cond delay="2000"/>
                                          </p:stCondLst>
                                        </p:cTn>
                                        <p:tgtEl>
                                          <p:spTgt spid="245"/>
                                        </p:tgtEl>
                                        <p:attrNameLst>
                                          <p:attrName>style.visibility</p:attrName>
                                        </p:attrNameLst>
                                      </p:cBhvr>
                                      <p:to>
                                        <p:strVal val="hidden"/>
                                      </p:to>
                                    </p:set>
                                  </p:childTnLst>
                                </p:cTn>
                              </p:par>
                            </p:childTnLst>
                          </p:cTn>
                        </p:par>
                        <p:par>
                          <p:cTn fill="hold">
                            <p:stCondLst>
                              <p:cond delay="24000"/>
                            </p:stCondLst>
                            <p:childTnLst>
                              <p:par>
                                <p:cTn fill="hold" nodeType="afterEffect" presetClass="exit" presetID="10" presetSubtype="0">
                                  <p:stCondLst>
                                    <p:cond delay="0"/>
                                  </p:stCondLst>
                                  <p:childTnLst>
                                    <p:animEffect filter="fade" transition="out">
                                      <p:cBhvr>
                                        <p:cTn dur="2000"/>
                                        <p:tgtEl>
                                          <p:spTgt spid="258"/>
                                        </p:tgtEl>
                                      </p:cBhvr>
                                    </p:animEffect>
                                    <p:set>
                                      <p:cBhvr>
                                        <p:cTn dur="1" fill="hold">
                                          <p:stCondLst>
                                            <p:cond delay="2000"/>
                                          </p:stCondLst>
                                        </p:cTn>
                                        <p:tgtEl>
                                          <p:spTgt spid="258"/>
                                        </p:tgtEl>
                                        <p:attrNameLst>
                                          <p:attrName>style.visibility</p:attrName>
                                        </p:attrNameLst>
                                      </p:cBhvr>
                                      <p:to>
                                        <p:strVal val="hidden"/>
                                      </p:to>
                                    </p:set>
                                  </p:childTnLst>
                                </p:cTn>
                              </p:par>
                            </p:childTnLst>
                          </p:cTn>
                        </p:par>
                        <p:par>
                          <p:cTn fill="hold">
                            <p:stCondLst>
                              <p:cond delay="26000"/>
                            </p:stCondLst>
                            <p:childTnLst>
                              <p:par>
                                <p:cTn fill="hold" nodeType="afterEffect" presetClass="exit" presetID="2" presetSubtype="4">
                                  <p:stCondLst>
                                    <p:cond delay="0"/>
                                  </p:stCondLst>
                                  <p:childTnLst>
                                    <p:anim calcmode="lin" valueType="num">
                                      <p:cBhvr additive="base">
                                        <p:cTn dur="2000"/>
                                        <p:tgtEl>
                                          <p:spTgt spid="246"/>
                                        </p:tgtEl>
                                        <p:attrNameLst>
                                          <p:attrName>ppt_y</p:attrName>
                                        </p:attrNameLst>
                                      </p:cBhvr>
                                      <p:tavLst>
                                        <p:tav fmla="" tm="0">
                                          <p:val>
                                            <p:strVal val="#ppt_y"/>
                                          </p:val>
                                        </p:tav>
                                        <p:tav fmla="" tm="100000">
                                          <p:val>
                                            <p:strVal val="#ppt_y+1"/>
                                          </p:val>
                                        </p:tav>
                                      </p:tavLst>
                                    </p:anim>
                                    <p:set>
                                      <p:cBhvr>
                                        <p:cTn dur="1" fill="hold">
                                          <p:stCondLst>
                                            <p:cond delay="2000"/>
                                          </p:stCondLst>
                                        </p:cTn>
                                        <p:tgtEl>
                                          <p:spTgt spid="246"/>
                                        </p:tgtEl>
                                        <p:attrNameLst>
                                          <p:attrName>style.visibility</p:attrName>
                                        </p:attrNameLst>
                                      </p:cBhvr>
                                      <p:to>
                                        <p:strVal val="hidden"/>
                                      </p:to>
                                    </p:set>
                                  </p:childTnLst>
                                </p:cTn>
                              </p:par>
                            </p:childTnLst>
                          </p:cTn>
                        </p:par>
                        <p:par>
                          <p:cTn fill="hold">
                            <p:stCondLst>
                              <p:cond delay="28000"/>
                            </p:stCondLst>
                            <p:childTnLst>
                              <p:par>
                                <p:cTn fill="hold" nodeType="afterEffect" presetClass="exit" presetID="10" presetSubtype="0">
                                  <p:stCondLst>
                                    <p:cond delay="0"/>
                                  </p:stCondLst>
                                  <p:childTnLst>
                                    <p:animEffect filter="fade" transition="out">
                                      <p:cBhvr>
                                        <p:cTn dur="2000"/>
                                        <p:tgtEl>
                                          <p:spTgt spid="262"/>
                                        </p:tgtEl>
                                      </p:cBhvr>
                                    </p:animEffect>
                                    <p:set>
                                      <p:cBhvr>
                                        <p:cTn dur="1" fill="hold">
                                          <p:stCondLst>
                                            <p:cond delay="2000"/>
                                          </p:stCondLst>
                                        </p:cTn>
                                        <p:tgtEl>
                                          <p:spTgt spid="262"/>
                                        </p:tgtEl>
                                        <p:attrNameLst>
                                          <p:attrName>style.visibility</p:attrName>
                                        </p:attrNameLst>
                                      </p:cBhvr>
                                      <p:to>
                                        <p:strVal val="hidden"/>
                                      </p:to>
                                    </p:set>
                                  </p:childTnLst>
                                </p:cTn>
                              </p:par>
                            </p:childTnLst>
                          </p:cTn>
                        </p:par>
                        <p:par>
                          <p:cTn fill="hold">
                            <p:stCondLst>
                              <p:cond delay="30000"/>
                            </p:stCondLst>
                            <p:childTnLst>
                              <p:par>
                                <p:cTn fill="hold" nodeType="afterEffect" presetClass="entr" presetID="10" presetSubtype="0">
                                  <p:stCondLst>
                                    <p:cond delay="0"/>
                                  </p:stCondLst>
                                  <p:childTnLst>
                                    <p:set>
                                      <p:cBhvr>
                                        <p:cTn dur="1" fill="hold">
                                          <p:stCondLst>
                                            <p:cond delay="0"/>
                                          </p:stCondLst>
                                        </p:cTn>
                                        <p:tgtEl>
                                          <p:spTgt spid="253"/>
                                        </p:tgtEl>
                                        <p:attrNameLst>
                                          <p:attrName>style.visibility</p:attrName>
                                        </p:attrNameLst>
                                      </p:cBhvr>
                                      <p:to>
                                        <p:strVal val="visible"/>
                                      </p:to>
                                    </p:set>
                                    <p:animEffect filter="fade" transition="in">
                                      <p:cBhvr>
                                        <p:cTn dur="2000"/>
                                        <p:tgtEl>
                                          <p:spTgt spid="253"/>
                                        </p:tgtEl>
                                      </p:cBhvr>
                                    </p:animEffect>
                                  </p:childTnLst>
                                </p:cTn>
                              </p:par>
                            </p:childTnLst>
                          </p:cTn>
                        </p:par>
                        <p:par>
                          <p:cTn fill="hold">
                            <p:stCondLst>
                              <p:cond delay="32000"/>
                            </p:stCondLst>
                            <p:childTnLst>
                              <p:par>
                                <p:cTn fill="hold" nodeType="afterEffect" presetClass="entr" presetID="10" presetSubtype="0">
                                  <p:stCondLst>
                                    <p:cond delay="0"/>
                                  </p:stCondLst>
                                  <p:childTnLst>
                                    <p:set>
                                      <p:cBhvr>
                                        <p:cTn dur="1" fill="hold">
                                          <p:stCondLst>
                                            <p:cond delay="0"/>
                                          </p:stCondLst>
                                        </p:cTn>
                                        <p:tgtEl>
                                          <p:spTgt spid="254"/>
                                        </p:tgtEl>
                                        <p:attrNameLst>
                                          <p:attrName>style.visibility</p:attrName>
                                        </p:attrNameLst>
                                      </p:cBhvr>
                                      <p:to>
                                        <p:strVal val="visible"/>
                                      </p:to>
                                    </p:set>
                                    <p:animEffect filter="fade" transition="in">
                                      <p:cBhvr>
                                        <p:cTn dur="2000"/>
                                        <p:tgtEl>
                                          <p:spTgt spid="254"/>
                                        </p:tgtEl>
                                      </p:cBhvr>
                                    </p:animEffect>
                                  </p:childTnLst>
                                </p:cTn>
                              </p:par>
                            </p:childTnLst>
                          </p:cTn>
                        </p:par>
                        <p:par>
                          <p:cTn fill="hold">
                            <p:stCondLst>
                              <p:cond delay="34000"/>
                            </p:stCondLst>
                            <p:childTnLst>
                              <p:par>
                                <p:cTn fill="hold" nodeType="afterEffect" presetClass="entr" presetID="10" presetSubtype="0">
                                  <p:stCondLst>
                                    <p:cond delay="0"/>
                                  </p:stCondLst>
                                  <p:childTnLst>
                                    <p:set>
                                      <p:cBhvr>
                                        <p:cTn dur="1" fill="hold">
                                          <p:stCondLst>
                                            <p:cond delay="0"/>
                                          </p:stCondLst>
                                        </p:cTn>
                                        <p:tgtEl>
                                          <p:spTgt spid="255"/>
                                        </p:tgtEl>
                                        <p:attrNameLst>
                                          <p:attrName>style.visibility</p:attrName>
                                        </p:attrNameLst>
                                      </p:cBhvr>
                                      <p:to>
                                        <p:strVal val="visible"/>
                                      </p:to>
                                    </p:set>
                                    <p:animEffect filter="fade" transition="in">
                                      <p:cBhvr>
                                        <p:cTn dur="2000"/>
                                        <p:tgtEl>
                                          <p:spTgt spid="255"/>
                                        </p:tgtEl>
                                      </p:cBhvr>
                                    </p:animEffect>
                                  </p:childTnLst>
                                </p:cTn>
                              </p:par>
                            </p:childTnLst>
                          </p:cTn>
                        </p:par>
                        <p:par>
                          <p:cTn fill="hold">
                            <p:stCondLst>
                              <p:cond delay="36000"/>
                            </p:stCondLst>
                            <p:childTnLst>
                              <p:par>
                                <p:cTn fill="hold" nodeType="afterEffect" presetClass="entr" presetID="10" presetSubtype="0">
                                  <p:stCondLst>
                                    <p:cond delay="0"/>
                                  </p:stCondLst>
                                  <p:childTnLst>
                                    <p:set>
                                      <p:cBhvr>
                                        <p:cTn dur="1" fill="hold">
                                          <p:stCondLst>
                                            <p:cond delay="0"/>
                                          </p:stCondLst>
                                        </p:cTn>
                                        <p:tgtEl>
                                          <p:spTgt spid="256"/>
                                        </p:tgtEl>
                                        <p:attrNameLst>
                                          <p:attrName>style.visibility</p:attrName>
                                        </p:attrNameLst>
                                      </p:cBhvr>
                                      <p:to>
                                        <p:strVal val="visible"/>
                                      </p:to>
                                    </p:set>
                                    <p:animEffect filter="fade" transition="in">
                                      <p:cBhvr>
                                        <p:cTn dur="2000"/>
                                        <p:tgtEl>
                                          <p:spTgt spid="256"/>
                                        </p:tgtEl>
                                      </p:cBhvr>
                                    </p:animEffect>
                                  </p:childTnLst>
                                </p:cTn>
                              </p:par>
                            </p:childTnLst>
                          </p:cTn>
                        </p:par>
                        <p:par>
                          <p:cTn fill="hold">
                            <p:stCondLst>
                              <p:cond delay="38000"/>
                            </p:stCondLst>
                            <p:childTnLst>
                              <p:par>
                                <p:cTn fill="hold" nodeType="afterEffect" presetClass="entr" presetID="10" presetSubtype="0">
                                  <p:stCondLst>
                                    <p:cond delay="0"/>
                                  </p:stCondLst>
                                  <p:childTnLst>
                                    <p:set>
                                      <p:cBhvr>
                                        <p:cTn dur="1" fill="hold">
                                          <p:stCondLst>
                                            <p:cond delay="0"/>
                                          </p:stCondLst>
                                        </p:cTn>
                                        <p:tgtEl>
                                          <p:spTgt spid="257"/>
                                        </p:tgtEl>
                                        <p:attrNameLst>
                                          <p:attrName>style.visibility</p:attrName>
                                        </p:attrNameLst>
                                      </p:cBhvr>
                                      <p:to>
                                        <p:strVal val="visible"/>
                                      </p:to>
                                    </p:set>
                                    <p:animEffect filter="fade" transition="in">
                                      <p:cBhvr>
                                        <p:cTn dur="2000"/>
                                        <p:tgtEl>
                                          <p:spTgt spid="257"/>
                                        </p:tgtEl>
                                      </p:cBhvr>
                                    </p:animEffect>
                                  </p:childTnLst>
                                </p:cTn>
                              </p:par>
                            </p:childTnLst>
                          </p:cTn>
                        </p:par>
                        <p:par>
                          <p:cTn fill="hold">
                            <p:stCondLst>
                              <p:cond delay="40000"/>
                            </p:stCondLst>
                            <p:childTnLst>
                              <p:par>
                                <p:cTn fill="hold" nodeType="afterEffect" presetClass="exit" presetID="2" presetSubtype="4">
                                  <p:stCondLst>
                                    <p:cond delay="0"/>
                                  </p:stCondLst>
                                  <p:childTnLst>
                                    <p:anim calcmode="lin" valueType="num">
                                      <p:cBhvr additive="base">
                                        <p:cTn dur="2000"/>
                                        <p:tgtEl>
                                          <p:spTgt spid="253"/>
                                        </p:tgtEl>
                                        <p:attrNameLst>
                                          <p:attrName>ppt_y</p:attrName>
                                        </p:attrNameLst>
                                      </p:cBhvr>
                                      <p:tavLst>
                                        <p:tav fmla="" tm="0">
                                          <p:val>
                                            <p:strVal val="#ppt_y"/>
                                          </p:val>
                                        </p:tav>
                                        <p:tav fmla="" tm="100000">
                                          <p:val>
                                            <p:strVal val="#ppt_y+1"/>
                                          </p:val>
                                        </p:tav>
                                      </p:tavLst>
                                    </p:anim>
                                    <p:set>
                                      <p:cBhvr>
                                        <p:cTn dur="1" fill="hold">
                                          <p:stCondLst>
                                            <p:cond delay="2000"/>
                                          </p:stCondLst>
                                        </p:cTn>
                                        <p:tgtEl>
                                          <p:spTgt spid="2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OI_THEME_TEMPLATE_DESIGN">
  <a:themeElements>
    <a:clrScheme name="POI_THEME_TEMPLATE_DESIGN">
      <a:dk1>
        <a:srgbClr val="000000"/>
      </a:dk1>
      <a:lt1>
        <a:srgbClr val="FFFFFF"/>
      </a:lt1>
      <a:dk2>
        <a:srgbClr val="000000"/>
      </a:dk2>
      <a:lt2>
        <a:srgbClr val="808080"/>
      </a:lt2>
      <a:accent1>
        <a:srgbClr val="00CC99"/>
      </a:accent1>
      <a:accent2>
        <a:srgbClr val="3333CC"/>
      </a:accent2>
      <a:accent3>
        <a:srgbClr val="FFFFFF"/>
      </a:accent3>
      <a:accent4>
        <a:srgbClr val="00CC99"/>
      </a:accent4>
      <a:accent5>
        <a:srgbClr val="3333CC"/>
      </a:accent5>
      <a:accent6>
        <a:srgbClr val="FFFFFF"/>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POI_THEME_TEMPLATE_DESIGN">
  <a:themeElements>
    <a:clrScheme name="POI_THEME_TEMPLATE_DESIGN">
      <a:dk1>
        <a:srgbClr val="000000"/>
      </a:dk1>
      <a:lt1>
        <a:srgbClr val="FFFFFF"/>
      </a:lt1>
      <a:dk2>
        <a:srgbClr val="000000"/>
      </a:dk2>
      <a:lt2>
        <a:srgbClr val="808080"/>
      </a:lt2>
      <a:accent1>
        <a:srgbClr val="00CC99"/>
      </a:accent1>
      <a:accent2>
        <a:srgbClr val="3333CC"/>
      </a:accent2>
      <a:accent3>
        <a:srgbClr val="FFFFFF"/>
      </a:accent3>
      <a:accent4>
        <a:srgbClr val="00CC99"/>
      </a:accent4>
      <a:accent5>
        <a:srgbClr val="3333CC"/>
      </a:accent5>
      <a:accent6>
        <a:srgbClr val="FFFFFF"/>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2005-03-04T23:03:32Z</dcterms:created>
  <dc:creator>zsfd</dc:creator>
</cp:coreProperties>
</file>

<file path=docProps/custom.xml><?xml version="1.0" encoding="utf-8"?>
<Properties xmlns="http://schemas.openxmlformats.org/officeDocument/2006/custom-properties" xmlns:vt="http://schemas.openxmlformats.org/officeDocument/2006/docPropsVTypes"/>
</file>